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  <p:sldMasterId id="2147483670" r:id="rId2"/>
    <p:sldMasterId id="2147483682" r:id="rId3"/>
  </p:sldMasterIdLst>
  <p:notesMasterIdLst>
    <p:notesMasterId r:id="rId24"/>
  </p:notesMasterIdLst>
  <p:handoutMasterIdLst>
    <p:handoutMasterId r:id="rId25"/>
  </p:handoutMasterIdLst>
  <p:sldIdLst>
    <p:sldId id="479" r:id="rId4"/>
    <p:sldId id="2500" r:id="rId5"/>
    <p:sldId id="2507" r:id="rId6"/>
    <p:sldId id="2506" r:id="rId7"/>
    <p:sldId id="2514" r:id="rId8"/>
    <p:sldId id="2516" r:id="rId9"/>
    <p:sldId id="2513" r:id="rId10"/>
    <p:sldId id="2515" r:id="rId11"/>
    <p:sldId id="2501" r:id="rId12"/>
    <p:sldId id="2517" r:id="rId13"/>
    <p:sldId id="2502" r:id="rId14"/>
    <p:sldId id="2462" r:id="rId15"/>
    <p:sldId id="2463" r:id="rId16"/>
    <p:sldId id="2522" r:id="rId17"/>
    <p:sldId id="2460" r:id="rId18"/>
    <p:sldId id="2498" r:id="rId19"/>
    <p:sldId id="2518" r:id="rId20"/>
    <p:sldId id="2519" r:id="rId21"/>
    <p:sldId id="2520" r:id="rId22"/>
    <p:sldId id="2521" r:id="rId23"/>
  </p:sldIdLst>
  <p:sldSz cx="9144000" cy="5143500" type="screen16x9"/>
  <p:notesSz cx="6669088" cy="9928225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5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郭伟" initials="c" lastIdx="3" clrIdx="0"/>
  <p:cmAuthor id="1" name="t zhong" initials="tz" lastIdx="1" clrIdx="0"/>
  <p:cmAuthor id="2" name="黄畅学" initials="ID" lastIdx="1" clrIdx="1"/>
  <p:cmAuthor id="3" name="Administrator" initials="A" lastIdx="6" clrIdx="3"/>
  <p:cmAuthor id="4" name="shen jy" initials="sj" lastIdx="44" clrIdx="4"/>
  <p:cmAuthor id="5" name="郭 洋" initials="郭" lastIdx="48" clrIdx="5"/>
  <p:cmAuthor id="6" name="pc wang" initials="pw" lastIdx="3" clrIdx="6"/>
  <p:cmAuthor id="7" name="瑞本 王" initials="瑞本" lastIdx="7" clrIdx="7"/>
  <p:cmAuthor id="8" name="王 学志" initials="王" lastIdx="2" clrIdx="8"/>
  <p:cmAuthor id="9" name="Unicom" initials="U" lastIdx="1" clrIdx="9"/>
  <p:cmAuthor id="10" name="未知用户6" initials="未知用户6" lastIdx="1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  <a:srgbClr val="FFCCFF"/>
    <a:srgbClr val="FFEBEB"/>
    <a:srgbClr val="FF9999"/>
    <a:srgbClr val="FFEBEF"/>
    <a:srgbClr val="0000FF"/>
    <a:srgbClr val="3333FF"/>
    <a:srgbClr val="FF3300"/>
    <a:srgbClr val="E16747"/>
    <a:srgbClr val="FFCC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93216" autoAdjust="0"/>
  </p:normalViewPr>
  <p:slideViewPr>
    <p:cSldViewPr snapToGrid="0" snapToObjects="1">
      <p:cViewPr varScale="1">
        <p:scale>
          <a:sx n="141" d="100"/>
          <a:sy n="141" d="100"/>
        </p:scale>
        <p:origin x="-774" y="-102"/>
      </p:cViewPr>
      <p:guideLst>
        <p:guide orient="horz" pos="165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0AA0E4-EB37-4741-BA2D-581DD7137CA4}" type="doc">
      <dgm:prSet loTypeId="urn:microsoft.com/office/officeart/2005/8/layout/hProcess10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A11FFC-D104-4447-9B8E-18DA2E555E36}">
      <dgm:prSet phldrT="[文本]"/>
      <dgm:spPr/>
      <dgm:t>
        <a:bodyPr/>
        <a:lstStyle/>
        <a:p>
          <a:r>
            <a:rPr lang="zh-CN" altLang="en-US" dirty="0" smtClean="0"/>
            <a:t>数字化建模</a:t>
          </a:r>
          <a:endParaRPr lang="zh-CN" altLang="en-US" dirty="0"/>
        </a:p>
      </dgm:t>
    </dgm:pt>
    <dgm:pt modelId="{FE68F7E7-7CB6-4316-BE05-F74251BCF016}" type="parTrans" cxnId="{549A0811-8630-4CE8-9FFE-44128B1A7E6E}">
      <dgm:prSet/>
      <dgm:spPr/>
      <dgm:t>
        <a:bodyPr/>
        <a:lstStyle/>
        <a:p>
          <a:endParaRPr lang="zh-CN" altLang="en-US"/>
        </a:p>
      </dgm:t>
    </dgm:pt>
    <dgm:pt modelId="{A9B39236-9908-4D7D-B29A-EC328ED3D849}" type="sibTrans" cxnId="{549A0811-8630-4CE8-9FFE-44128B1A7E6E}">
      <dgm:prSet/>
      <dgm:spPr/>
      <dgm:t>
        <a:bodyPr/>
        <a:lstStyle/>
        <a:p>
          <a:endParaRPr lang="zh-CN" altLang="en-US"/>
        </a:p>
      </dgm:t>
    </dgm:pt>
    <dgm:pt modelId="{ABFA7B37-ABC7-4C3A-BB08-198FF3DD1B17}">
      <dgm:prSet phldrT="[文本]"/>
      <dgm:spPr/>
      <dgm:t>
        <a:bodyPr/>
        <a:lstStyle/>
        <a:p>
          <a:r>
            <a:rPr lang="zh-CN" altLang="en-US" dirty="0" smtClean="0"/>
            <a:t>参数分析</a:t>
          </a:r>
          <a:endParaRPr lang="zh-CN" altLang="en-US" dirty="0"/>
        </a:p>
      </dgm:t>
    </dgm:pt>
    <dgm:pt modelId="{E1B01605-1021-43A4-B9D3-2E14E80B1644}" type="parTrans" cxnId="{7ED3C0AF-4F49-4870-8517-780785D75545}">
      <dgm:prSet/>
      <dgm:spPr/>
      <dgm:t>
        <a:bodyPr/>
        <a:lstStyle/>
        <a:p>
          <a:endParaRPr lang="zh-CN" altLang="en-US"/>
        </a:p>
      </dgm:t>
    </dgm:pt>
    <dgm:pt modelId="{C763CFD2-CA9D-4740-A648-B612FB031AFC}" type="sibTrans" cxnId="{7ED3C0AF-4F49-4870-8517-780785D75545}">
      <dgm:prSet/>
      <dgm:spPr/>
      <dgm:t>
        <a:bodyPr/>
        <a:lstStyle/>
        <a:p>
          <a:endParaRPr lang="zh-CN" altLang="en-US"/>
        </a:p>
      </dgm:t>
    </dgm:pt>
    <dgm:pt modelId="{D059062E-4DC6-410E-A829-093AF2C5DBBF}">
      <dgm:prSet phldrT="[文本]"/>
      <dgm:spPr/>
      <dgm:t>
        <a:bodyPr/>
        <a:lstStyle/>
        <a:p>
          <a:r>
            <a:rPr lang="zh-CN" altLang="en-US" dirty="0" smtClean="0"/>
            <a:t>班次</a:t>
          </a:r>
          <a:endParaRPr lang="zh-CN" altLang="en-US" dirty="0"/>
        </a:p>
      </dgm:t>
    </dgm:pt>
    <dgm:pt modelId="{28072EDB-C1D6-4578-919C-D50BD27B05E0}" type="parTrans" cxnId="{58D46FE5-28CF-40C0-B3ED-83DFA375FACE}">
      <dgm:prSet/>
      <dgm:spPr/>
      <dgm:t>
        <a:bodyPr/>
        <a:lstStyle/>
        <a:p>
          <a:endParaRPr lang="zh-CN" altLang="en-US"/>
        </a:p>
      </dgm:t>
    </dgm:pt>
    <dgm:pt modelId="{43EEBDF7-5530-4857-BB9A-D42853FBB1CD}" type="sibTrans" cxnId="{58D46FE5-28CF-40C0-B3ED-83DFA375FACE}">
      <dgm:prSet/>
      <dgm:spPr/>
      <dgm:t>
        <a:bodyPr/>
        <a:lstStyle/>
        <a:p>
          <a:endParaRPr lang="zh-CN" altLang="en-US"/>
        </a:p>
      </dgm:t>
    </dgm:pt>
    <dgm:pt modelId="{4BD350A6-6EDA-46A2-9EDE-9A520AB4986A}">
      <dgm:prSet phldrT="[文本]"/>
      <dgm:spPr/>
      <dgm:t>
        <a:bodyPr/>
        <a:lstStyle/>
        <a:p>
          <a:r>
            <a:rPr lang="zh-CN" altLang="en-US" dirty="0" smtClean="0"/>
            <a:t>缓存容量</a:t>
          </a:r>
          <a:endParaRPr lang="zh-CN" altLang="en-US" dirty="0"/>
        </a:p>
      </dgm:t>
    </dgm:pt>
    <dgm:pt modelId="{E92BFCAC-E8A2-42DE-A8EC-6383977E67ED}" type="parTrans" cxnId="{8A5A54C2-251F-461C-8A74-3CD69CD650D4}">
      <dgm:prSet/>
      <dgm:spPr/>
      <dgm:t>
        <a:bodyPr/>
        <a:lstStyle/>
        <a:p>
          <a:endParaRPr lang="zh-CN" altLang="en-US"/>
        </a:p>
      </dgm:t>
    </dgm:pt>
    <dgm:pt modelId="{316F152A-1DB2-4F30-9C45-FF0B74814B26}" type="sibTrans" cxnId="{8A5A54C2-251F-461C-8A74-3CD69CD650D4}">
      <dgm:prSet/>
      <dgm:spPr/>
      <dgm:t>
        <a:bodyPr/>
        <a:lstStyle/>
        <a:p>
          <a:endParaRPr lang="zh-CN" altLang="en-US"/>
        </a:p>
      </dgm:t>
    </dgm:pt>
    <dgm:pt modelId="{10C1EF10-8043-41EC-B0A5-B4F0665E606C}">
      <dgm:prSet phldrT="[文本]"/>
      <dgm:spPr/>
      <dgm:t>
        <a:bodyPr/>
        <a:lstStyle/>
        <a:p>
          <a:r>
            <a:rPr lang="zh-CN" altLang="en-US" dirty="0" smtClean="0"/>
            <a:t>系统优化</a:t>
          </a:r>
          <a:endParaRPr lang="zh-CN" altLang="en-US" dirty="0"/>
        </a:p>
      </dgm:t>
    </dgm:pt>
    <dgm:pt modelId="{0C2652C5-67D9-4FD5-9957-341B51E77F99}" type="parTrans" cxnId="{A26735C9-5361-4786-81CA-6D6CF44B32B5}">
      <dgm:prSet/>
      <dgm:spPr/>
      <dgm:t>
        <a:bodyPr/>
        <a:lstStyle/>
        <a:p>
          <a:endParaRPr lang="zh-CN" altLang="en-US"/>
        </a:p>
      </dgm:t>
    </dgm:pt>
    <dgm:pt modelId="{0843C9EB-B5CF-498C-9602-3B2776589D3B}" type="sibTrans" cxnId="{A26735C9-5361-4786-81CA-6D6CF44B32B5}">
      <dgm:prSet/>
      <dgm:spPr/>
      <dgm:t>
        <a:bodyPr/>
        <a:lstStyle/>
        <a:p>
          <a:endParaRPr lang="zh-CN" altLang="en-US"/>
        </a:p>
      </dgm:t>
    </dgm:pt>
    <dgm:pt modelId="{51686D62-DCB8-47D8-A0FE-EFD6905683F4}">
      <dgm:prSet phldrT="[文本]"/>
      <dgm:spPr/>
      <dgm:t>
        <a:bodyPr/>
        <a:lstStyle/>
        <a:p>
          <a:r>
            <a:rPr lang="zh-CN" altLang="en-US" dirty="0" smtClean="0"/>
            <a:t>布局优化</a:t>
          </a:r>
          <a:endParaRPr lang="zh-CN" altLang="en-US" dirty="0"/>
        </a:p>
      </dgm:t>
    </dgm:pt>
    <dgm:pt modelId="{9E1F001B-162F-40A1-9538-DB069FEC74EC}" type="parTrans" cxnId="{8AC04779-C61C-44F9-AD95-323815B13587}">
      <dgm:prSet/>
      <dgm:spPr/>
      <dgm:t>
        <a:bodyPr/>
        <a:lstStyle/>
        <a:p>
          <a:endParaRPr lang="zh-CN" altLang="en-US"/>
        </a:p>
      </dgm:t>
    </dgm:pt>
    <dgm:pt modelId="{4C1666F6-3EC3-4D0C-968B-D42C926C7C39}" type="sibTrans" cxnId="{8AC04779-C61C-44F9-AD95-323815B13587}">
      <dgm:prSet/>
      <dgm:spPr/>
      <dgm:t>
        <a:bodyPr/>
        <a:lstStyle/>
        <a:p>
          <a:endParaRPr lang="zh-CN" altLang="en-US"/>
        </a:p>
      </dgm:t>
    </dgm:pt>
    <dgm:pt modelId="{501E2AB2-3B21-42FD-A797-CA197AC850BF}">
      <dgm:prSet phldrT="[文本]"/>
      <dgm:spPr/>
      <dgm:t>
        <a:bodyPr/>
        <a:lstStyle/>
        <a:p>
          <a:r>
            <a:rPr lang="zh-CN" altLang="en-US" dirty="0" smtClean="0"/>
            <a:t>缓存库优化</a:t>
          </a:r>
          <a:endParaRPr lang="zh-CN" altLang="en-US" dirty="0"/>
        </a:p>
      </dgm:t>
    </dgm:pt>
    <dgm:pt modelId="{F727E9E8-09A7-4DC0-A4B9-B1BFFF911892}" type="parTrans" cxnId="{815E7665-8306-4A8D-8CD4-F298FFEFB4CF}">
      <dgm:prSet/>
      <dgm:spPr/>
      <dgm:t>
        <a:bodyPr/>
        <a:lstStyle/>
        <a:p>
          <a:endParaRPr lang="zh-CN" altLang="en-US"/>
        </a:p>
      </dgm:t>
    </dgm:pt>
    <dgm:pt modelId="{D5E1544A-F9FB-4320-BE8F-147354CF89B9}" type="sibTrans" cxnId="{815E7665-8306-4A8D-8CD4-F298FFEFB4CF}">
      <dgm:prSet/>
      <dgm:spPr/>
      <dgm:t>
        <a:bodyPr/>
        <a:lstStyle/>
        <a:p>
          <a:endParaRPr lang="zh-CN" altLang="en-US"/>
        </a:p>
      </dgm:t>
    </dgm:pt>
    <dgm:pt modelId="{B7BC2CAC-CFEE-42DC-9E7E-3F547CC54E88}">
      <dgm:prSet phldrT="[文本]"/>
      <dgm:spPr/>
      <dgm:t>
        <a:bodyPr/>
        <a:lstStyle/>
        <a:p>
          <a:r>
            <a:rPr lang="zh-CN" altLang="en-US" dirty="0" smtClean="0"/>
            <a:t>流程建模</a:t>
          </a:r>
          <a:endParaRPr lang="zh-CN" altLang="en-US" dirty="0"/>
        </a:p>
      </dgm:t>
    </dgm:pt>
    <dgm:pt modelId="{9D619AB3-101F-44DC-BEB6-30CCFC760139}" type="parTrans" cxnId="{292E6CE9-B0CA-4533-B4BF-656DA3F53457}">
      <dgm:prSet/>
      <dgm:spPr/>
      <dgm:t>
        <a:bodyPr/>
        <a:lstStyle/>
        <a:p>
          <a:endParaRPr lang="zh-CN" altLang="en-US"/>
        </a:p>
      </dgm:t>
    </dgm:pt>
    <dgm:pt modelId="{949BA2B8-C333-447C-9230-8781AA8211A5}" type="sibTrans" cxnId="{292E6CE9-B0CA-4533-B4BF-656DA3F53457}">
      <dgm:prSet/>
      <dgm:spPr/>
      <dgm:t>
        <a:bodyPr/>
        <a:lstStyle/>
        <a:p>
          <a:endParaRPr lang="zh-CN" altLang="en-US"/>
        </a:p>
      </dgm:t>
    </dgm:pt>
    <dgm:pt modelId="{D2DFDA59-D5C5-4642-AC8A-162E275E0EC5}">
      <dgm:prSet phldrT="[文本]"/>
      <dgm:spPr/>
      <dgm:t>
        <a:bodyPr/>
        <a:lstStyle/>
        <a:p>
          <a:r>
            <a:rPr lang="zh-CN" altLang="en-US" dirty="0" smtClean="0"/>
            <a:t>物流通道</a:t>
          </a:r>
          <a:endParaRPr lang="zh-CN" altLang="en-US" dirty="0"/>
        </a:p>
      </dgm:t>
    </dgm:pt>
    <dgm:pt modelId="{C582E587-8DF4-4BF3-A75C-495B913DBDD5}" type="parTrans" cxnId="{AE395B54-20DE-4AB8-89E3-E7EE28BE1390}">
      <dgm:prSet/>
      <dgm:spPr/>
      <dgm:t>
        <a:bodyPr/>
        <a:lstStyle/>
        <a:p>
          <a:endParaRPr lang="zh-CN" altLang="en-US"/>
        </a:p>
      </dgm:t>
    </dgm:pt>
    <dgm:pt modelId="{1938FBBE-24D6-4215-AB19-BABE80329618}" type="sibTrans" cxnId="{AE395B54-20DE-4AB8-89E3-E7EE28BE1390}">
      <dgm:prSet/>
      <dgm:spPr/>
      <dgm:t>
        <a:bodyPr/>
        <a:lstStyle/>
        <a:p>
          <a:endParaRPr lang="zh-CN" altLang="en-US"/>
        </a:p>
      </dgm:t>
    </dgm:pt>
    <dgm:pt modelId="{A70C7183-E76F-44B8-99BA-33692A094B94}">
      <dgm:prSet phldrT="[文本]"/>
      <dgm:spPr/>
      <dgm:t>
        <a:bodyPr/>
        <a:lstStyle/>
        <a:p>
          <a:r>
            <a:rPr lang="zh-CN" altLang="en-US" dirty="0" smtClean="0"/>
            <a:t>生产节拍</a:t>
          </a:r>
          <a:endParaRPr lang="zh-CN" altLang="en-US" dirty="0"/>
        </a:p>
      </dgm:t>
    </dgm:pt>
    <dgm:pt modelId="{C8427522-7896-4A6B-B5CF-59A68A82BF43}" type="parTrans" cxnId="{5FEA4551-3C80-42C0-A390-B514DDAC547E}">
      <dgm:prSet/>
      <dgm:spPr/>
      <dgm:t>
        <a:bodyPr/>
        <a:lstStyle/>
        <a:p>
          <a:endParaRPr lang="zh-CN" altLang="en-US"/>
        </a:p>
      </dgm:t>
    </dgm:pt>
    <dgm:pt modelId="{CC22FF61-4D89-458A-85EE-A0BA45868F69}" type="sibTrans" cxnId="{5FEA4551-3C80-42C0-A390-B514DDAC547E}">
      <dgm:prSet/>
      <dgm:spPr/>
      <dgm:t>
        <a:bodyPr/>
        <a:lstStyle/>
        <a:p>
          <a:endParaRPr lang="zh-CN" altLang="en-US"/>
        </a:p>
      </dgm:t>
    </dgm:pt>
    <dgm:pt modelId="{E6D68272-8B90-413B-A12D-F5598CE83CB1}">
      <dgm:prSet phldrT="[文本]"/>
      <dgm:spPr/>
      <dgm:t>
        <a:bodyPr/>
        <a:lstStyle/>
        <a:p>
          <a:r>
            <a:rPr lang="zh-CN" altLang="en-US" dirty="0" smtClean="0"/>
            <a:t>物流优化</a:t>
          </a:r>
          <a:endParaRPr lang="zh-CN" altLang="en-US" dirty="0"/>
        </a:p>
      </dgm:t>
    </dgm:pt>
    <dgm:pt modelId="{6C410B36-E3A8-4D9F-8DC4-B6FE5927C3D2}" type="parTrans" cxnId="{3845F21D-FFCF-4692-84DF-725C1B124E52}">
      <dgm:prSet/>
      <dgm:spPr/>
      <dgm:t>
        <a:bodyPr/>
        <a:lstStyle/>
        <a:p>
          <a:endParaRPr lang="zh-CN" altLang="en-US"/>
        </a:p>
      </dgm:t>
    </dgm:pt>
    <dgm:pt modelId="{84C1F58A-7D43-4476-8CF7-732853E8C52F}" type="sibTrans" cxnId="{3845F21D-FFCF-4692-84DF-725C1B124E52}">
      <dgm:prSet/>
      <dgm:spPr/>
      <dgm:t>
        <a:bodyPr/>
        <a:lstStyle/>
        <a:p>
          <a:endParaRPr lang="zh-CN" altLang="en-US"/>
        </a:p>
      </dgm:t>
    </dgm:pt>
    <dgm:pt modelId="{B938EEF6-EF1D-4196-B706-A347669627D6}">
      <dgm:prSet phldrT="[文本]"/>
      <dgm:spPr/>
      <dgm:t>
        <a:bodyPr/>
        <a:lstStyle/>
        <a:p>
          <a:r>
            <a:rPr lang="zh-CN" altLang="en-US" dirty="0" smtClean="0"/>
            <a:t>工艺流程优化</a:t>
          </a:r>
          <a:endParaRPr lang="zh-CN" altLang="en-US" dirty="0"/>
        </a:p>
      </dgm:t>
    </dgm:pt>
    <dgm:pt modelId="{B9DA40D6-D6B6-494B-8D85-876BEDF3977E}" type="parTrans" cxnId="{030BF875-5B34-4A01-8598-9A8179D8E4E8}">
      <dgm:prSet/>
      <dgm:spPr/>
      <dgm:t>
        <a:bodyPr/>
        <a:lstStyle/>
        <a:p>
          <a:endParaRPr lang="zh-CN" altLang="en-US"/>
        </a:p>
      </dgm:t>
    </dgm:pt>
    <dgm:pt modelId="{BDACE516-6C69-4595-9800-833E6FAB3EDC}" type="sibTrans" cxnId="{030BF875-5B34-4A01-8598-9A8179D8E4E8}">
      <dgm:prSet/>
      <dgm:spPr/>
      <dgm:t>
        <a:bodyPr/>
        <a:lstStyle/>
        <a:p>
          <a:endParaRPr lang="zh-CN" altLang="en-US"/>
        </a:p>
      </dgm:t>
    </dgm:pt>
    <dgm:pt modelId="{22FE9E8E-9020-4408-8F4D-CBD5812C5DEF}">
      <dgm:prSet phldrT="[文本]"/>
      <dgm:spPr/>
      <dgm:t>
        <a:bodyPr/>
        <a:lstStyle/>
        <a:p>
          <a:r>
            <a:rPr lang="en-US" altLang="zh-CN" dirty="0" smtClean="0"/>
            <a:t>OEE</a:t>
          </a:r>
          <a:endParaRPr lang="zh-CN" altLang="en-US" dirty="0"/>
        </a:p>
      </dgm:t>
    </dgm:pt>
    <dgm:pt modelId="{DCA98958-9338-419F-95E3-1B28CF469BD2}" type="parTrans" cxnId="{256FB432-4D02-4DE8-8ECC-904ED4BAD514}">
      <dgm:prSet/>
      <dgm:spPr/>
      <dgm:t>
        <a:bodyPr/>
        <a:lstStyle/>
        <a:p>
          <a:endParaRPr lang="zh-CN" altLang="en-US"/>
        </a:p>
      </dgm:t>
    </dgm:pt>
    <dgm:pt modelId="{463EC5DC-8313-464F-82BC-E8D1B739A236}" type="sibTrans" cxnId="{256FB432-4D02-4DE8-8ECC-904ED4BAD514}">
      <dgm:prSet/>
      <dgm:spPr/>
      <dgm:t>
        <a:bodyPr/>
        <a:lstStyle/>
        <a:p>
          <a:endParaRPr lang="zh-CN" altLang="en-US"/>
        </a:p>
      </dgm:t>
    </dgm:pt>
    <dgm:pt modelId="{8899693F-007F-49A9-BA08-D619F2DB5AF7}">
      <dgm:prSet phldrT="[文本]"/>
      <dgm:spPr/>
      <dgm:t>
        <a:bodyPr/>
        <a:lstStyle/>
        <a:p>
          <a:r>
            <a:rPr lang="zh-CN" altLang="en-US" dirty="0" smtClean="0"/>
            <a:t>原料及仓库</a:t>
          </a:r>
          <a:endParaRPr lang="zh-CN" altLang="en-US" dirty="0"/>
        </a:p>
      </dgm:t>
    </dgm:pt>
    <dgm:pt modelId="{865CA2CA-29FD-4698-A4C7-1646C6961519}" type="parTrans" cxnId="{A6790CDC-2DF3-4FFE-B4C0-BD98D72CC7F2}">
      <dgm:prSet/>
      <dgm:spPr/>
      <dgm:t>
        <a:bodyPr/>
        <a:lstStyle/>
        <a:p>
          <a:endParaRPr lang="zh-CN" altLang="en-US"/>
        </a:p>
      </dgm:t>
    </dgm:pt>
    <dgm:pt modelId="{88EC4B0C-E2DE-43F1-842D-15F9CB2DD4FD}" type="sibTrans" cxnId="{A6790CDC-2DF3-4FFE-B4C0-BD98D72CC7F2}">
      <dgm:prSet/>
      <dgm:spPr/>
      <dgm:t>
        <a:bodyPr/>
        <a:lstStyle/>
        <a:p>
          <a:endParaRPr lang="zh-CN" altLang="en-US"/>
        </a:p>
      </dgm:t>
    </dgm:pt>
    <dgm:pt modelId="{A4B7BF22-E407-4E3C-A631-F700F0623E2A}">
      <dgm:prSet phldrT="[文本]"/>
      <dgm:spPr/>
      <dgm:t>
        <a:bodyPr/>
        <a:lstStyle/>
        <a:p>
          <a:r>
            <a:rPr lang="zh-CN" altLang="en-US" dirty="0" smtClean="0"/>
            <a:t>工站模型</a:t>
          </a:r>
          <a:endParaRPr lang="zh-CN" altLang="en-US" dirty="0"/>
        </a:p>
      </dgm:t>
    </dgm:pt>
    <dgm:pt modelId="{EAC0A300-CCA6-4942-8ADE-F0F02E28706E}" type="sibTrans" cxnId="{8F13BB02-BB3F-42EC-92D7-2A43A583DC58}">
      <dgm:prSet/>
      <dgm:spPr/>
      <dgm:t>
        <a:bodyPr/>
        <a:lstStyle/>
        <a:p>
          <a:endParaRPr lang="zh-CN" altLang="en-US"/>
        </a:p>
      </dgm:t>
    </dgm:pt>
    <dgm:pt modelId="{E9529C63-FD89-43D7-B9C4-BA8139225094}" type="parTrans" cxnId="{8F13BB02-BB3F-42EC-92D7-2A43A583DC58}">
      <dgm:prSet/>
      <dgm:spPr/>
      <dgm:t>
        <a:bodyPr/>
        <a:lstStyle/>
        <a:p>
          <a:endParaRPr lang="zh-CN" altLang="en-US"/>
        </a:p>
      </dgm:t>
    </dgm:pt>
    <dgm:pt modelId="{20422E41-2585-4BF8-9000-F9DAC0182054}" type="pres">
      <dgm:prSet presAssocID="{2C0AA0E4-EB37-4741-BA2D-581DD7137CA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6600EF-D631-42C4-9D98-34EA2A0A665B}" type="pres">
      <dgm:prSet presAssocID="{3FA11FFC-D104-4447-9B8E-18DA2E555E36}" presName="composite" presStyleCnt="0"/>
      <dgm:spPr/>
    </dgm:pt>
    <dgm:pt modelId="{7ECE5365-F0A4-422B-A449-10CDACB1087C}" type="pres">
      <dgm:prSet presAssocID="{3FA11FFC-D104-4447-9B8E-18DA2E555E36}" presName="imagSh" presStyleLbl="b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9C2BB96-042B-477A-B9D4-84BD2F602D9A}" type="pres">
      <dgm:prSet presAssocID="{3FA11FFC-D104-4447-9B8E-18DA2E555E36}" presName="txNode" presStyleLbl="node1" presStyleIdx="0" presStyleCnt="3" custLinFactNeighborY="48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8B4091-FC50-4ADF-804F-2D6740294B26}" type="pres">
      <dgm:prSet presAssocID="{A9B39236-9908-4D7D-B29A-EC328ED3D849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A5DFF16A-F82B-4D69-BE7C-CB755F50A5AB}" type="pres">
      <dgm:prSet presAssocID="{A9B39236-9908-4D7D-B29A-EC328ED3D849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BFD2CC87-FF63-4B78-964F-6461B24FADD5}" type="pres">
      <dgm:prSet presAssocID="{ABFA7B37-ABC7-4C3A-BB08-198FF3DD1B17}" presName="composite" presStyleCnt="0"/>
      <dgm:spPr/>
    </dgm:pt>
    <dgm:pt modelId="{179260FB-A40E-4358-BCCD-9AFE4295D7AA}" type="pres">
      <dgm:prSet presAssocID="{ABFA7B37-ABC7-4C3A-BB08-198FF3DD1B17}" presName="imagSh" presStyleLbl="b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0F1FEE6E-555C-4CFE-B5DB-6E8DFD65DF69}" type="pres">
      <dgm:prSet presAssocID="{ABFA7B37-ABC7-4C3A-BB08-198FF3DD1B17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C58CB-3921-4B03-8F2E-2EE4134A0190}" type="pres">
      <dgm:prSet presAssocID="{C763CFD2-CA9D-4740-A648-B612FB031AFC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06DE46CC-F54E-4CCF-81AF-68BD4BA12C90}" type="pres">
      <dgm:prSet presAssocID="{C763CFD2-CA9D-4740-A648-B612FB031AFC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BEEBFF4C-D242-4EC1-A414-BBE01F7F5678}" type="pres">
      <dgm:prSet presAssocID="{10C1EF10-8043-41EC-B0A5-B4F0665E606C}" presName="composite" presStyleCnt="0"/>
      <dgm:spPr/>
    </dgm:pt>
    <dgm:pt modelId="{D5B1640C-C267-4AC2-A81B-A6B123859B21}" type="pres">
      <dgm:prSet presAssocID="{10C1EF10-8043-41EC-B0A5-B4F0665E606C}" presName="imagSh" presStyleLbl="b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64D4E3DE-CCE4-42E2-B5E4-ABD0C8D5D5D9}" type="pres">
      <dgm:prSet presAssocID="{10C1EF10-8043-41EC-B0A5-B4F0665E606C}" presName="txNode" presStyleLbl="node1" presStyleIdx="2" presStyleCnt="3" custLinFactNeighborX="2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900495E-C282-4FB4-93C0-5DA655E38D57}" type="presOf" srcId="{4BD350A6-6EDA-46A2-9EDE-9A520AB4986A}" destId="{0F1FEE6E-555C-4CFE-B5DB-6E8DFD65DF69}" srcOrd="0" destOrd="2" presId="urn:microsoft.com/office/officeart/2005/8/layout/hProcess10#1"/>
    <dgm:cxn modelId="{58D46FE5-28CF-40C0-B3ED-83DFA375FACE}" srcId="{ABFA7B37-ABC7-4C3A-BB08-198FF3DD1B17}" destId="{D059062E-4DC6-410E-A829-093AF2C5DBBF}" srcOrd="0" destOrd="0" parTransId="{28072EDB-C1D6-4578-919C-D50BD27B05E0}" sibTransId="{43EEBDF7-5530-4857-BB9A-D42853FBB1CD}"/>
    <dgm:cxn modelId="{97EBD9D2-BFA0-4A18-BAE3-27B647E2E3EE}" type="presOf" srcId="{501E2AB2-3B21-42FD-A797-CA197AC850BF}" destId="{64D4E3DE-CCE4-42E2-B5E4-ABD0C8D5D5D9}" srcOrd="0" destOrd="2" presId="urn:microsoft.com/office/officeart/2005/8/layout/hProcess10#1"/>
    <dgm:cxn modelId="{AE395B54-20DE-4AB8-89E3-E7EE28BE1390}" srcId="{3FA11FFC-D104-4447-9B8E-18DA2E555E36}" destId="{D2DFDA59-D5C5-4642-AC8A-162E275E0EC5}" srcOrd="2" destOrd="0" parTransId="{C582E587-8DF4-4BF3-A75C-495B913DBDD5}" sibTransId="{1938FBBE-24D6-4215-AB19-BABE80329618}"/>
    <dgm:cxn modelId="{A6790CDC-2DF3-4FFE-B4C0-BD98D72CC7F2}" srcId="{3FA11FFC-D104-4447-9B8E-18DA2E555E36}" destId="{8899693F-007F-49A9-BA08-D619F2DB5AF7}" srcOrd="1" destOrd="0" parTransId="{865CA2CA-29FD-4698-A4C7-1646C6961519}" sibTransId="{88EC4B0C-E2DE-43F1-842D-15F9CB2DD4FD}"/>
    <dgm:cxn modelId="{292E6CE9-B0CA-4533-B4BF-656DA3F53457}" srcId="{3FA11FFC-D104-4447-9B8E-18DA2E555E36}" destId="{B7BC2CAC-CFEE-42DC-9E7E-3F547CC54E88}" srcOrd="3" destOrd="0" parTransId="{9D619AB3-101F-44DC-BEB6-30CCFC760139}" sibTransId="{949BA2B8-C333-447C-9230-8781AA8211A5}"/>
    <dgm:cxn modelId="{A26735C9-5361-4786-81CA-6D6CF44B32B5}" srcId="{2C0AA0E4-EB37-4741-BA2D-581DD7137CA4}" destId="{10C1EF10-8043-41EC-B0A5-B4F0665E606C}" srcOrd="2" destOrd="0" parTransId="{0C2652C5-67D9-4FD5-9957-341B51E77F99}" sibTransId="{0843C9EB-B5CF-498C-9602-3B2776589D3B}"/>
    <dgm:cxn modelId="{256FB432-4D02-4DE8-8ECC-904ED4BAD514}" srcId="{ABFA7B37-ABC7-4C3A-BB08-198FF3DD1B17}" destId="{22FE9E8E-9020-4408-8F4D-CBD5812C5DEF}" srcOrd="2" destOrd="0" parTransId="{DCA98958-9338-419F-95E3-1B28CF469BD2}" sibTransId="{463EC5DC-8313-464F-82BC-E8D1B739A236}"/>
    <dgm:cxn modelId="{8D7BB48B-4082-41B2-A1F5-152E7B8D9838}" type="presOf" srcId="{E6D68272-8B90-413B-A12D-F5598CE83CB1}" destId="{64D4E3DE-CCE4-42E2-B5E4-ABD0C8D5D5D9}" srcOrd="0" destOrd="3" presId="urn:microsoft.com/office/officeart/2005/8/layout/hProcess10#1"/>
    <dgm:cxn modelId="{030BF875-5B34-4A01-8598-9A8179D8E4E8}" srcId="{10C1EF10-8043-41EC-B0A5-B4F0665E606C}" destId="{B938EEF6-EF1D-4196-B706-A347669627D6}" srcOrd="3" destOrd="0" parTransId="{B9DA40D6-D6B6-494B-8D85-876BEDF3977E}" sibTransId="{BDACE516-6C69-4595-9800-833E6FAB3EDC}"/>
    <dgm:cxn modelId="{9DB0230D-ABC3-44DE-9AB2-214F955648A5}" type="presOf" srcId="{ABFA7B37-ABC7-4C3A-BB08-198FF3DD1B17}" destId="{0F1FEE6E-555C-4CFE-B5DB-6E8DFD65DF69}" srcOrd="0" destOrd="0" presId="urn:microsoft.com/office/officeart/2005/8/layout/hProcess10#1"/>
    <dgm:cxn modelId="{8AC04779-C61C-44F9-AD95-323815B13587}" srcId="{10C1EF10-8043-41EC-B0A5-B4F0665E606C}" destId="{51686D62-DCB8-47D8-A0FE-EFD6905683F4}" srcOrd="0" destOrd="0" parTransId="{9E1F001B-162F-40A1-9538-DB069FEC74EC}" sibTransId="{4C1666F6-3EC3-4D0C-968B-D42C926C7C39}"/>
    <dgm:cxn modelId="{12F05BF1-9951-420E-A102-4E4A5F078B3B}" type="presOf" srcId="{D059062E-4DC6-410E-A829-093AF2C5DBBF}" destId="{0F1FEE6E-555C-4CFE-B5DB-6E8DFD65DF69}" srcOrd="0" destOrd="1" presId="urn:microsoft.com/office/officeart/2005/8/layout/hProcess10#1"/>
    <dgm:cxn modelId="{A3CFFFEE-5FF6-42F6-BF06-506EDDF83257}" type="presOf" srcId="{3FA11FFC-D104-4447-9B8E-18DA2E555E36}" destId="{A9C2BB96-042B-477A-B9D4-84BD2F602D9A}" srcOrd="0" destOrd="0" presId="urn:microsoft.com/office/officeart/2005/8/layout/hProcess10#1"/>
    <dgm:cxn modelId="{8A5A54C2-251F-461C-8A74-3CD69CD650D4}" srcId="{ABFA7B37-ABC7-4C3A-BB08-198FF3DD1B17}" destId="{4BD350A6-6EDA-46A2-9EDE-9A520AB4986A}" srcOrd="1" destOrd="0" parTransId="{E92BFCAC-E8A2-42DE-A8EC-6383977E67ED}" sibTransId="{316F152A-1DB2-4F30-9C45-FF0B74814B26}"/>
    <dgm:cxn modelId="{3707317F-07A2-4719-AB21-37275C5C0542}" type="presOf" srcId="{8899693F-007F-49A9-BA08-D619F2DB5AF7}" destId="{A9C2BB96-042B-477A-B9D4-84BD2F602D9A}" srcOrd="0" destOrd="2" presId="urn:microsoft.com/office/officeart/2005/8/layout/hProcess10#1"/>
    <dgm:cxn modelId="{C3F12E14-D49C-41B8-B7C3-F854D4ED3293}" type="presOf" srcId="{10C1EF10-8043-41EC-B0A5-B4F0665E606C}" destId="{64D4E3DE-CCE4-42E2-B5E4-ABD0C8D5D5D9}" srcOrd="0" destOrd="0" presId="urn:microsoft.com/office/officeart/2005/8/layout/hProcess10#1"/>
    <dgm:cxn modelId="{EF2B2750-05D9-47AB-8DCC-7CC4BDE0BC79}" type="presOf" srcId="{B7BC2CAC-CFEE-42DC-9E7E-3F547CC54E88}" destId="{A9C2BB96-042B-477A-B9D4-84BD2F602D9A}" srcOrd="0" destOrd="4" presId="urn:microsoft.com/office/officeart/2005/8/layout/hProcess10#1"/>
    <dgm:cxn modelId="{4A94B022-7336-4F45-B811-7FABB4AEA2BC}" type="presOf" srcId="{D2DFDA59-D5C5-4642-AC8A-162E275E0EC5}" destId="{A9C2BB96-042B-477A-B9D4-84BD2F602D9A}" srcOrd="0" destOrd="3" presId="urn:microsoft.com/office/officeart/2005/8/layout/hProcess10#1"/>
    <dgm:cxn modelId="{3B2EB109-0813-41B2-BEAC-2D99EE69B4F9}" type="presOf" srcId="{A4B7BF22-E407-4E3C-A631-F700F0623E2A}" destId="{A9C2BB96-042B-477A-B9D4-84BD2F602D9A}" srcOrd="0" destOrd="1" presId="urn:microsoft.com/office/officeart/2005/8/layout/hProcess10#1"/>
    <dgm:cxn modelId="{5FEA4551-3C80-42C0-A390-B514DDAC547E}" srcId="{ABFA7B37-ABC7-4C3A-BB08-198FF3DD1B17}" destId="{A70C7183-E76F-44B8-99BA-33692A094B94}" srcOrd="3" destOrd="0" parTransId="{C8427522-7896-4A6B-B5CF-59A68A82BF43}" sibTransId="{CC22FF61-4D89-458A-85EE-A0BA45868F69}"/>
    <dgm:cxn modelId="{7799698B-9141-4036-AA0B-D2A44F6719BC}" type="presOf" srcId="{2C0AA0E4-EB37-4741-BA2D-581DD7137CA4}" destId="{20422E41-2585-4BF8-9000-F9DAC0182054}" srcOrd="0" destOrd="0" presId="urn:microsoft.com/office/officeart/2005/8/layout/hProcess10#1"/>
    <dgm:cxn modelId="{30261718-763A-427E-9269-EDFE8D88E7D1}" type="presOf" srcId="{C763CFD2-CA9D-4740-A648-B612FB031AFC}" destId="{06DE46CC-F54E-4CCF-81AF-68BD4BA12C90}" srcOrd="1" destOrd="0" presId="urn:microsoft.com/office/officeart/2005/8/layout/hProcess10#1"/>
    <dgm:cxn modelId="{D8BE6AD0-121B-4E65-9628-A6DB08554839}" type="presOf" srcId="{22FE9E8E-9020-4408-8F4D-CBD5812C5DEF}" destId="{0F1FEE6E-555C-4CFE-B5DB-6E8DFD65DF69}" srcOrd="0" destOrd="3" presId="urn:microsoft.com/office/officeart/2005/8/layout/hProcess10#1"/>
    <dgm:cxn modelId="{AC0DD339-3A1B-49D6-88B6-59EB5E247738}" type="presOf" srcId="{A9B39236-9908-4D7D-B29A-EC328ED3D849}" destId="{A5DFF16A-F82B-4D69-BE7C-CB755F50A5AB}" srcOrd="1" destOrd="0" presId="urn:microsoft.com/office/officeart/2005/8/layout/hProcess10#1"/>
    <dgm:cxn modelId="{47867F08-8CFD-4FE2-A0A2-EB8DF104586C}" type="presOf" srcId="{B938EEF6-EF1D-4196-B706-A347669627D6}" destId="{64D4E3DE-CCE4-42E2-B5E4-ABD0C8D5D5D9}" srcOrd="0" destOrd="4" presId="urn:microsoft.com/office/officeart/2005/8/layout/hProcess10#1"/>
    <dgm:cxn modelId="{A7F3A024-69FC-4D6B-AF7E-6D30A54F3A65}" type="presOf" srcId="{51686D62-DCB8-47D8-A0FE-EFD6905683F4}" destId="{64D4E3DE-CCE4-42E2-B5E4-ABD0C8D5D5D9}" srcOrd="0" destOrd="1" presId="urn:microsoft.com/office/officeart/2005/8/layout/hProcess10#1"/>
    <dgm:cxn modelId="{549A0811-8630-4CE8-9FFE-44128B1A7E6E}" srcId="{2C0AA0E4-EB37-4741-BA2D-581DD7137CA4}" destId="{3FA11FFC-D104-4447-9B8E-18DA2E555E36}" srcOrd="0" destOrd="0" parTransId="{FE68F7E7-7CB6-4316-BE05-F74251BCF016}" sibTransId="{A9B39236-9908-4D7D-B29A-EC328ED3D849}"/>
    <dgm:cxn modelId="{79EA8D64-D90F-49C7-B5B5-00CE97D49BAE}" type="presOf" srcId="{A70C7183-E76F-44B8-99BA-33692A094B94}" destId="{0F1FEE6E-555C-4CFE-B5DB-6E8DFD65DF69}" srcOrd="0" destOrd="4" presId="urn:microsoft.com/office/officeart/2005/8/layout/hProcess10#1"/>
    <dgm:cxn modelId="{8F13BB02-BB3F-42EC-92D7-2A43A583DC58}" srcId="{3FA11FFC-D104-4447-9B8E-18DA2E555E36}" destId="{A4B7BF22-E407-4E3C-A631-F700F0623E2A}" srcOrd="0" destOrd="0" parTransId="{E9529C63-FD89-43D7-B9C4-BA8139225094}" sibTransId="{EAC0A300-CCA6-4942-8ADE-F0F02E28706E}"/>
    <dgm:cxn modelId="{815E7665-8306-4A8D-8CD4-F298FFEFB4CF}" srcId="{10C1EF10-8043-41EC-B0A5-B4F0665E606C}" destId="{501E2AB2-3B21-42FD-A797-CA197AC850BF}" srcOrd="1" destOrd="0" parTransId="{F727E9E8-09A7-4DC0-A4B9-B1BFFF911892}" sibTransId="{D5E1544A-F9FB-4320-BE8F-147354CF89B9}"/>
    <dgm:cxn modelId="{0726952E-0697-4E8D-ADD7-B6FD7ABA542A}" type="presOf" srcId="{A9B39236-9908-4D7D-B29A-EC328ED3D849}" destId="{1F8B4091-FC50-4ADF-804F-2D6740294B26}" srcOrd="0" destOrd="0" presId="urn:microsoft.com/office/officeart/2005/8/layout/hProcess10#1"/>
    <dgm:cxn modelId="{3845F21D-FFCF-4692-84DF-725C1B124E52}" srcId="{10C1EF10-8043-41EC-B0A5-B4F0665E606C}" destId="{E6D68272-8B90-413B-A12D-F5598CE83CB1}" srcOrd="2" destOrd="0" parTransId="{6C410B36-E3A8-4D9F-8DC4-B6FE5927C3D2}" sibTransId="{84C1F58A-7D43-4476-8CF7-732853E8C52F}"/>
    <dgm:cxn modelId="{7ED3C0AF-4F49-4870-8517-780785D75545}" srcId="{2C0AA0E4-EB37-4741-BA2D-581DD7137CA4}" destId="{ABFA7B37-ABC7-4C3A-BB08-198FF3DD1B17}" srcOrd="1" destOrd="0" parTransId="{E1B01605-1021-43A4-B9D3-2E14E80B1644}" sibTransId="{C763CFD2-CA9D-4740-A648-B612FB031AFC}"/>
    <dgm:cxn modelId="{3879EDFD-9FE6-432A-8634-648A593749D0}" type="presOf" srcId="{C763CFD2-CA9D-4740-A648-B612FB031AFC}" destId="{B30C58CB-3921-4B03-8F2E-2EE4134A0190}" srcOrd="0" destOrd="0" presId="urn:microsoft.com/office/officeart/2005/8/layout/hProcess10#1"/>
    <dgm:cxn modelId="{3194DB1E-7517-4925-ACF5-B31F7FC95578}" type="presParOf" srcId="{20422E41-2585-4BF8-9000-F9DAC0182054}" destId="{666600EF-D631-42C4-9D98-34EA2A0A665B}" srcOrd="0" destOrd="0" presId="urn:microsoft.com/office/officeart/2005/8/layout/hProcess10#1"/>
    <dgm:cxn modelId="{B1404D40-D376-42B0-9AAF-B866C5B4F5EE}" type="presParOf" srcId="{666600EF-D631-42C4-9D98-34EA2A0A665B}" destId="{7ECE5365-F0A4-422B-A449-10CDACB1087C}" srcOrd="0" destOrd="0" presId="urn:microsoft.com/office/officeart/2005/8/layout/hProcess10#1"/>
    <dgm:cxn modelId="{C5DE8D0B-B9F4-4571-9837-EC4523A7AD21}" type="presParOf" srcId="{666600EF-D631-42C4-9D98-34EA2A0A665B}" destId="{A9C2BB96-042B-477A-B9D4-84BD2F602D9A}" srcOrd="1" destOrd="0" presId="urn:microsoft.com/office/officeart/2005/8/layout/hProcess10#1"/>
    <dgm:cxn modelId="{36E82BBB-9342-4FA0-A6A5-D4A42DCE829A}" type="presParOf" srcId="{20422E41-2585-4BF8-9000-F9DAC0182054}" destId="{1F8B4091-FC50-4ADF-804F-2D6740294B26}" srcOrd="1" destOrd="0" presId="urn:microsoft.com/office/officeart/2005/8/layout/hProcess10#1"/>
    <dgm:cxn modelId="{C41AB8E9-2553-4717-BE8D-E5F55B31C700}" type="presParOf" srcId="{1F8B4091-FC50-4ADF-804F-2D6740294B26}" destId="{A5DFF16A-F82B-4D69-BE7C-CB755F50A5AB}" srcOrd="0" destOrd="0" presId="urn:microsoft.com/office/officeart/2005/8/layout/hProcess10#1"/>
    <dgm:cxn modelId="{FB0D77EC-9816-40E4-A446-4041120A5EA0}" type="presParOf" srcId="{20422E41-2585-4BF8-9000-F9DAC0182054}" destId="{BFD2CC87-FF63-4B78-964F-6461B24FADD5}" srcOrd="2" destOrd="0" presId="urn:microsoft.com/office/officeart/2005/8/layout/hProcess10#1"/>
    <dgm:cxn modelId="{BD62135F-693A-49FF-B611-936B31A21806}" type="presParOf" srcId="{BFD2CC87-FF63-4B78-964F-6461B24FADD5}" destId="{179260FB-A40E-4358-BCCD-9AFE4295D7AA}" srcOrd="0" destOrd="0" presId="urn:microsoft.com/office/officeart/2005/8/layout/hProcess10#1"/>
    <dgm:cxn modelId="{63BEAC1F-313E-49DF-ABF5-2A7763E3303C}" type="presParOf" srcId="{BFD2CC87-FF63-4B78-964F-6461B24FADD5}" destId="{0F1FEE6E-555C-4CFE-B5DB-6E8DFD65DF69}" srcOrd="1" destOrd="0" presId="urn:microsoft.com/office/officeart/2005/8/layout/hProcess10#1"/>
    <dgm:cxn modelId="{E0DB5A7A-4E16-4B61-B7B6-C7ABBA8C0096}" type="presParOf" srcId="{20422E41-2585-4BF8-9000-F9DAC0182054}" destId="{B30C58CB-3921-4B03-8F2E-2EE4134A0190}" srcOrd="3" destOrd="0" presId="urn:microsoft.com/office/officeart/2005/8/layout/hProcess10#1"/>
    <dgm:cxn modelId="{51C53D98-8711-4F3A-993E-4FE183C00AE3}" type="presParOf" srcId="{B30C58CB-3921-4B03-8F2E-2EE4134A0190}" destId="{06DE46CC-F54E-4CCF-81AF-68BD4BA12C90}" srcOrd="0" destOrd="0" presId="urn:microsoft.com/office/officeart/2005/8/layout/hProcess10#1"/>
    <dgm:cxn modelId="{C677D3EA-8198-493E-8978-63A19A152AC0}" type="presParOf" srcId="{20422E41-2585-4BF8-9000-F9DAC0182054}" destId="{BEEBFF4C-D242-4EC1-A414-BBE01F7F5678}" srcOrd="4" destOrd="0" presId="urn:microsoft.com/office/officeart/2005/8/layout/hProcess10#1"/>
    <dgm:cxn modelId="{424E0ECA-5EFA-4293-99CA-2B06767FBFB4}" type="presParOf" srcId="{BEEBFF4C-D242-4EC1-A414-BBE01F7F5678}" destId="{D5B1640C-C267-4AC2-A81B-A6B123859B21}" srcOrd="0" destOrd="0" presId="urn:microsoft.com/office/officeart/2005/8/layout/hProcess10#1"/>
    <dgm:cxn modelId="{8186FA81-E565-4D94-A46C-9CAC72D1A529}" type="presParOf" srcId="{BEEBFF4C-D242-4EC1-A414-BBE01F7F5678}" destId="{64D4E3DE-CCE4-42E2-B5E4-ABD0C8D5D5D9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CE5365-F0A4-422B-A449-10CDACB1087C}">
      <dsp:nvSpPr>
        <dsp:cNvPr id="0" name=""/>
        <dsp:cNvSpPr/>
      </dsp:nvSpPr>
      <dsp:spPr>
        <a:xfrm>
          <a:off x="3031" y="889285"/>
          <a:ext cx="1428392" cy="142839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2BB96-042B-477A-B9D4-84BD2F602D9A}">
      <dsp:nvSpPr>
        <dsp:cNvPr id="0" name=""/>
        <dsp:cNvSpPr/>
      </dsp:nvSpPr>
      <dsp:spPr>
        <a:xfrm>
          <a:off x="235560" y="1753192"/>
          <a:ext cx="1428392" cy="1428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数字化建模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工站模型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原料及仓库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物流通道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流程建模</a:t>
          </a:r>
          <a:endParaRPr lang="zh-CN" altLang="en-US" sz="1200" kern="1200" dirty="0"/>
        </a:p>
      </dsp:txBody>
      <dsp:txXfrm>
        <a:off x="235560" y="1753192"/>
        <a:ext cx="1428392" cy="1428392"/>
      </dsp:txXfrm>
    </dsp:sp>
    <dsp:sp modelId="{1F8B4091-FC50-4ADF-804F-2D6740294B26}">
      <dsp:nvSpPr>
        <dsp:cNvPr id="0" name=""/>
        <dsp:cNvSpPr/>
      </dsp:nvSpPr>
      <dsp:spPr>
        <a:xfrm>
          <a:off x="1706564" y="1431870"/>
          <a:ext cx="275140" cy="343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/>
        </a:p>
      </dsp:txBody>
      <dsp:txXfrm>
        <a:off x="1706564" y="1431870"/>
        <a:ext cx="275140" cy="343222"/>
      </dsp:txXfrm>
    </dsp:sp>
    <dsp:sp modelId="{179260FB-A40E-4358-BCCD-9AFE4295D7AA}">
      <dsp:nvSpPr>
        <dsp:cNvPr id="0" name=""/>
        <dsp:cNvSpPr/>
      </dsp:nvSpPr>
      <dsp:spPr>
        <a:xfrm>
          <a:off x="2217539" y="889285"/>
          <a:ext cx="1428392" cy="142839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FEE6E-555C-4CFE-B5DB-6E8DFD65DF69}">
      <dsp:nvSpPr>
        <dsp:cNvPr id="0" name=""/>
        <dsp:cNvSpPr/>
      </dsp:nvSpPr>
      <dsp:spPr>
        <a:xfrm>
          <a:off x="2450068" y="1746321"/>
          <a:ext cx="1428392" cy="1428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参数分析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班次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缓存容量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OEE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生产节拍</a:t>
          </a:r>
          <a:endParaRPr lang="zh-CN" altLang="en-US" sz="1200" kern="1200" dirty="0"/>
        </a:p>
      </dsp:txBody>
      <dsp:txXfrm>
        <a:off x="2450068" y="1746321"/>
        <a:ext cx="1428392" cy="1428392"/>
      </dsp:txXfrm>
    </dsp:sp>
    <dsp:sp modelId="{B30C58CB-3921-4B03-8F2E-2EE4134A0190}">
      <dsp:nvSpPr>
        <dsp:cNvPr id="0" name=""/>
        <dsp:cNvSpPr/>
      </dsp:nvSpPr>
      <dsp:spPr>
        <a:xfrm>
          <a:off x="3921071" y="1431870"/>
          <a:ext cx="275140" cy="343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/>
        </a:p>
      </dsp:txBody>
      <dsp:txXfrm>
        <a:off x="3921071" y="1431870"/>
        <a:ext cx="275140" cy="343222"/>
      </dsp:txXfrm>
    </dsp:sp>
    <dsp:sp modelId="{D5B1640C-C267-4AC2-A81B-A6B123859B21}">
      <dsp:nvSpPr>
        <dsp:cNvPr id="0" name=""/>
        <dsp:cNvSpPr/>
      </dsp:nvSpPr>
      <dsp:spPr>
        <a:xfrm>
          <a:off x="4432046" y="889285"/>
          <a:ext cx="1428392" cy="142839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4E3DE-CCE4-42E2-B5E4-ABD0C8D5D5D9}">
      <dsp:nvSpPr>
        <dsp:cNvPr id="0" name=""/>
        <dsp:cNvSpPr/>
      </dsp:nvSpPr>
      <dsp:spPr>
        <a:xfrm>
          <a:off x="4667603" y="1746321"/>
          <a:ext cx="1428392" cy="1428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系统优化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布局优化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缓存库优化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物流优化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工艺流程优化</a:t>
          </a:r>
          <a:endParaRPr lang="zh-CN" altLang="en-US" sz="1200" kern="1200" dirty="0"/>
        </a:p>
      </dsp:txBody>
      <dsp:txXfrm>
        <a:off x="4667603" y="1746321"/>
        <a:ext cx="1428392" cy="1428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6815E-00B1-421D-85FD-903D8F70CD0D}" type="datetimeFigureOut">
              <a:rPr lang="zh-CN" altLang="en-US" smtClean="0"/>
              <a:pPr/>
              <a:t>2023\3\3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1D35C-C33D-4FC4-837C-CA9D616AB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92176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9FB7A-BFFB-5F40-85ED-D4FAF533A5AF}" type="datetimeFigureOut">
              <a:rPr kumimoji="1" lang="zh-CN" altLang="en-US" smtClean="0"/>
              <a:pPr/>
              <a:t>2023\3\3 Friday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C4D31-1743-2546-8718-0FD8D35AC22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7481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C4D31-1743-2546-8718-0FD8D35AC22E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2655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C4D31-1743-2546-8718-0FD8D35AC22E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6131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色条 拷贝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168005"/>
            <a:ext cx="9144000" cy="29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85800" y="1923679"/>
            <a:ext cx="7772400" cy="1102520"/>
          </a:xfrm>
          <a:prstGeom prst="rect">
            <a:avLst/>
          </a:prstGeom>
        </p:spPr>
        <p:txBody>
          <a:bodyPr lIns="68579" tIns="34289" rIns="68579" bIns="34289" anchor="ctr"/>
          <a:lstStyle>
            <a:lvl1pPr algn="ctr" eaLnBrk="1" hangingPunct="1">
              <a:defRPr sz="3000" b="1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8" y="4287088"/>
            <a:ext cx="6400801" cy="498908"/>
          </a:xfrm>
          <a:prstGeom prst="rect">
            <a:avLst/>
          </a:prstGeom>
        </p:spPr>
        <p:txBody>
          <a:bodyPr lIns="68579" tIns="34289" rIns="68579" bIns="34289" anchor="ctr"/>
          <a:lstStyle>
            <a:lvl1pPr marL="0" indent="0" algn="ctr" eaLnBrk="1" hangingPunct="1">
              <a:lnSpc>
                <a:spcPct val="125000"/>
              </a:lnSpc>
              <a:buClr>
                <a:schemeClr val="hlink"/>
              </a:buClr>
              <a:buSzTx/>
              <a:buFontTx/>
              <a:buNone/>
              <a:defRPr sz="140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联通版范例一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10347962" y="494919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 dirty="0"/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7467464" y="4860339"/>
            <a:ext cx="1152525" cy="60515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buNone/>
              <a:defRPr sz="640" baseline="0">
                <a:latin typeface="Helvetica" pitchFamily="34" charset="0"/>
                <a:ea typeface="HYDaHeiJ" panose="02010600000101010101" pitchFamily="2" charset="-122"/>
              </a:defRPr>
            </a:lvl1pPr>
          </a:lstStyle>
          <a:p>
            <a:pPr lvl="0"/>
            <a:r>
              <a:rPr lang="en-US" dirty="0" err="1"/>
              <a:t>页码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429" y="239554"/>
            <a:ext cx="9147334" cy="600075"/>
            <a:chOff x="3" y="503"/>
            <a:chExt cx="19207" cy="1260"/>
          </a:xfrm>
        </p:grpSpPr>
        <p:pic>
          <p:nvPicPr>
            <p:cNvPr id="5" name="图片 4" descr="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" y="503"/>
              <a:ext cx="13556" cy="1260"/>
            </a:xfrm>
            <a:prstGeom prst="rect">
              <a:avLst/>
            </a:prstGeom>
          </p:spPr>
        </p:pic>
        <p:pic>
          <p:nvPicPr>
            <p:cNvPr id="3" name="图片 2" descr="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654" y="503"/>
              <a:ext cx="13556" cy="126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67345" y="4862627"/>
            <a:ext cx="393092" cy="201931"/>
          </a:xfrm>
          <a:prstGeom prst="rect">
            <a:avLst/>
          </a:prstGeom>
        </p:spPr>
        <p:txBody>
          <a:bodyPr/>
          <a:lstStyle>
            <a:lvl1pPr algn="r">
              <a:def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hangingPunct="0">
              <a:defRPr>
                <a:effectLst/>
              </a:defRPr>
            </a:pPr>
            <a:fld id="{86CB4B4D-7CA3-9044-876B-883B54F8677D}" type="slidenum">
              <a:rPr kern="0">
                <a:solidFill>
                  <a:srgbClr val="000000"/>
                </a:solidFill>
              </a:rPr>
              <a:pPr hangingPunct="0">
                <a:defRPr>
                  <a:effectLst/>
                </a:defRPr>
              </a:p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72767" y="240026"/>
            <a:ext cx="7339519" cy="397136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4" name="直接连接符 13"/>
          <p:cNvCxnSpPr>
            <a:cxnSpLocks noChangeShapeType="1"/>
          </p:cNvCxnSpPr>
          <p:nvPr userDrawn="1"/>
        </p:nvCxnSpPr>
        <p:spPr bwMode="auto">
          <a:xfrm>
            <a:off x="0" y="735806"/>
            <a:ext cx="9144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 bwMode="auto">
          <a:xfrm>
            <a:off x="1" y="736388"/>
            <a:ext cx="9144243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 bwMode="auto">
          <a:xfrm>
            <a:off x="1" y="736388"/>
            <a:ext cx="9144243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28473" y="200961"/>
            <a:ext cx="8229728" cy="39241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kumimoji="1" lang="zh-CN" altLang="en-US" sz="21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86"/>
          <p:cNvSpPr>
            <a:spLocks noChangeArrowheads="1"/>
          </p:cNvSpPr>
          <p:nvPr userDrawn="1"/>
        </p:nvSpPr>
        <p:spPr bwMode="auto">
          <a:xfrm>
            <a:off x="8297336" y="4730353"/>
            <a:ext cx="1057080" cy="82629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defTabSz="784225" eaLnBrk="0" hangingPunct="0">
              <a:lnSpc>
                <a:spcPct val="85000"/>
              </a:lnSpc>
            </a:pPr>
            <a:endParaRPr lang="de-DE" altLang="zh-CN" sz="75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defTabSz="784225" eaLnBrk="0" hangingPunct="0">
              <a:lnSpc>
                <a:spcPct val="85000"/>
              </a:lnSpc>
            </a:pPr>
            <a:r>
              <a:rPr lang="de-DE" altLang="zh-CN" sz="75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Page </a:t>
            </a:r>
            <a:fld id="{B7F5E27B-55C8-4F50-92C8-57081D826A9F}" type="slidenum">
              <a:rPr lang="de-DE" altLang="zh-CN" sz="75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defTabSz="784225" eaLnBrk="0" hangingPunct="0">
                <a:lnSpc>
                  <a:spcPct val="85000"/>
                </a:lnSpc>
              </a:pPr>
              <a:t>‹#›</a:t>
            </a:fld>
            <a:endParaRPr lang="en-GB" altLang="zh-CN" sz="75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58330" y="195265"/>
            <a:ext cx="971572" cy="56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Holder 2"/>
          <p:cNvSpPr>
            <a:spLocks noGrp="1"/>
          </p:cNvSpPr>
          <p:nvPr>
            <p:ph type="title"/>
          </p:nvPr>
        </p:nvSpPr>
        <p:spPr>
          <a:xfrm>
            <a:off x="860873" y="297999"/>
            <a:ext cx="6985551" cy="312724"/>
          </a:xfrm>
        </p:spPr>
        <p:txBody>
          <a:bodyPr/>
          <a:lstStyle>
            <a:lvl1pPr>
              <a:defRPr sz="203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082" y="271093"/>
            <a:ext cx="3845244" cy="36933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082" y="800102"/>
            <a:ext cx="8229838" cy="3394473"/>
          </a:xfrm>
          <a:prstGeom prst="rect">
            <a:avLst/>
          </a:prstGeo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slide number"/>
          <p:cNvSpPr txBox="1"/>
          <p:nvPr userDrawn="1"/>
        </p:nvSpPr>
        <p:spPr bwMode="white">
          <a:xfrm>
            <a:off x="8813821" y="4796405"/>
            <a:ext cx="330179" cy="184666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795" b="0" smtClean="0">
                <a:solidFill>
                  <a:schemeClr val="bg1"/>
                </a:solidFill>
                <a:latin typeface="微软雅黑 Light" panose="020B0502040204020203" pitchFamily="34" charset="-122"/>
              </a:rPr>
              <a:pPr lvl="0" algn="ctr"/>
              <a:t>‹#›</a:t>
            </a:fld>
            <a:endParaRPr lang="en-US" sz="795" b="0" dirty="0">
              <a:solidFill>
                <a:schemeClr val="bg1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3C211550-D1F9-48A6-94F5-B0F86B99EA29}" type="datetimeFigureOut">
              <a:rPr lang="zh-CN" altLang="en-US" smtClean="0"/>
              <a:pPr/>
              <a:t>2023\3\3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A2A15E49-7429-49A5-85A1-66132FBB5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 txBox="1">
            <a:spLocks noGrp="1" noChangeArrowheads="1"/>
          </p:cNvSpPr>
          <p:nvPr userDrawn="1"/>
        </p:nvSpPr>
        <p:spPr bwMode="auto">
          <a:xfrm>
            <a:off x="7885511" y="4767263"/>
            <a:ext cx="1150144" cy="342900"/>
          </a:xfrm>
          <a:prstGeom prst="octagon">
            <a:avLst>
              <a:gd name="adj" fmla="val 29287"/>
            </a:avLst>
          </a:prstGeom>
          <a:noFill/>
          <a:ln>
            <a:miter lim="800000"/>
          </a:ln>
        </p:spPr>
        <p:txBody>
          <a:bodyPr lIns="68579" tIns="34289" rIns="68579" bIns="34289" anchor="ctr" anchorCtr="1"/>
          <a:lstStyle>
            <a:lvl1pPr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CN" sz="1100" b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fld id="{A57B1887-7F4B-4647-9F3B-8A4764FF7254}" type="slidenum">
              <a:rPr lang="en-US" altLang="zh-CN" sz="1100" b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‹#›</a:t>
            </a:fld>
            <a:r>
              <a:rPr lang="en-US" altLang="zh-CN" sz="1100" b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05526" y="195486"/>
            <a:ext cx="5130570" cy="486054"/>
          </a:xfrm>
          <a:prstGeom prst="rect">
            <a:avLst/>
          </a:prstGeom>
        </p:spPr>
        <p:txBody>
          <a:bodyPr lIns="68579" tIns="34289" rIns="68579" bIns="34289"/>
          <a:lstStyle>
            <a:lvl1pPr>
              <a:defRPr sz="24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pPr/>
              <a:t>2023\3\3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027" y="88741"/>
            <a:ext cx="8139374" cy="5095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6588" y="4908500"/>
            <a:ext cx="355580" cy="216000"/>
          </a:xfrm>
        </p:spPr>
        <p:txBody>
          <a:bodyPr/>
          <a:lstStyle/>
          <a:p>
            <a:fld id="{8281A93E-D325-4B75-A63F-80B76732701E}" type="slidenum">
              <a:rPr lang="zh-CN" altLang="en-US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pPr/>
              <a:t>‹#›</a:t>
            </a:fld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1539" y="30480"/>
            <a:ext cx="1157225" cy="578763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90" y="1597450"/>
            <a:ext cx="7772222" cy="1103454"/>
          </a:xfrm>
          <a:prstGeom prst="rect">
            <a:avLst/>
          </a:prstGeom>
        </p:spPr>
        <p:txBody>
          <a:bodyPr lIns="68557" tIns="34279" rIns="68557" bIns="3427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780" y="2915166"/>
            <a:ext cx="6400443" cy="1314146"/>
          </a:xfrm>
          <a:prstGeom prst="rect">
            <a:avLst/>
          </a:prstGeom>
        </p:spPr>
        <p:txBody>
          <a:bodyPr lIns="68557" tIns="34279" rIns="68557" bIns="34279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470EF-0033-44F6-8A78-9EF64766A50A}" type="datetime1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2023\3\3 Friday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CCDD5-2AE1-4CD9-910E-BC41695C06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6945" y="843958"/>
            <a:ext cx="8748402" cy="4157499"/>
          </a:xfrm>
          <a:prstGeom prst="rect">
            <a:avLst/>
          </a:prstGeom>
        </p:spPr>
        <p:txBody>
          <a:bodyPr lIns="68557" tIns="34279" rIns="68557" bIns="34279"/>
          <a:lstStyle>
            <a:lvl1pPr marL="257175" indent="-257175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56895" indent="-213995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9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defRPr sz="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defRPr sz="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96947" y="196038"/>
            <a:ext cx="7236627" cy="408197"/>
          </a:xfrm>
          <a:prstGeom prst="rect">
            <a:avLst/>
          </a:prstGeom>
        </p:spPr>
        <p:txBody>
          <a:bodyPr lIns="68557" tIns="34279" rIns="68557" bIns="34279" anchor="ctr"/>
          <a:lstStyle>
            <a:lvl1pPr algn="l"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891653" y="4929238"/>
            <a:ext cx="301150" cy="205930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5F216A32-0CD1-404C-BF95-55107F96BE2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804" y="3305602"/>
            <a:ext cx="7772221" cy="1021320"/>
          </a:xfrm>
          <a:prstGeom prst="rect">
            <a:avLst/>
          </a:prstGeom>
        </p:spPr>
        <p:txBody>
          <a:bodyPr lIns="68557" tIns="34279" rIns="68557" bIns="34279"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804" y="2179532"/>
            <a:ext cx="7772221" cy="1126071"/>
          </a:xfrm>
          <a:prstGeom prst="rect">
            <a:avLst/>
          </a:prstGeom>
        </p:spPr>
        <p:txBody>
          <a:bodyPr lIns="68557" tIns="34279" rIns="68557" bIns="34279"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06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096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386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676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39966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256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470EF-0033-44F6-8A78-9EF64766A50A}" type="datetime1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2023\3\3 Friday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34FF9-46C1-4491-BBBC-0823BA8F72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2" y="205931"/>
            <a:ext cx="8229481" cy="857052"/>
          </a:xfrm>
          <a:prstGeom prst="rect">
            <a:avLst/>
          </a:prstGeom>
        </p:spPr>
        <p:txBody>
          <a:bodyPr lIns="68557" tIns="34279" rIns="68557" bIns="3427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60" y="1199872"/>
            <a:ext cx="4056988" cy="3394876"/>
          </a:xfrm>
          <a:prstGeom prst="rect">
            <a:avLst/>
          </a:prstGeom>
        </p:spPr>
        <p:txBody>
          <a:bodyPr lIns="68557" tIns="34279" rIns="68557" bIns="34279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564" y="1199872"/>
            <a:ext cx="4058178" cy="3394876"/>
          </a:xfrm>
          <a:prstGeom prst="rect">
            <a:avLst/>
          </a:prstGeom>
        </p:spPr>
        <p:txBody>
          <a:bodyPr lIns="68557" tIns="34279" rIns="68557" bIns="34279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470EF-0033-44F6-8A78-9EF64766A50A}" type="datetime1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2023\3\3 Friday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9E9C3-9BCA-44F9-8258-A89E3C7CC7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2" y="205931"/>
            <a:ext cx="8229481" cy="857052"/>
          </a:xfrm>
          <a:prstGeom prst="rect">
            <a:avLst/>
          </a:prstGeom>
        </p:spPr>
        <p:txBody>
          <a:bodyPr lIns="68557" tIns="34279" rIns="68557" bIns="34279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59" y="1151068"/>
            <a:ext cx="4040317" cy="479710"/>
          </a:xfrm>
          <a:prstGeom prst="rect">
            <a:avLst/>
          </a:prstGeom>
        </p:spPr>
        <p:txBody>
          <a:bodyPr lIns="68557" tIns="34279" rIns="68557" bIns="34279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00" b="1"/>
            </a:lvl3pPr>
            <a:lvl4pPr marL="1028065" indent="0">
              <a:buNone/>
              <a:defRPr sz="1200" b="1"/>
            </a:lvl4pPr>
            <a:lvl5pPr marL="1370965" indent="0">
              <a:buNone/>
              <a:defRPr sz="1200" b="1"/>
            </a:lvl5pPr>
            <a:lvl6pPr marL="1713865" indent="0">
              <a:buNone/>
              <a:defRPr sz="1200" b="1"/>
            </a:lvl6pPr>
            <a:lvl7pPr marL="2056765" indent="0">
              <a:buNone/>
              <a:defRPr sz="1200" b="1"/>
            </a:lvl7pPr>
            <a:lvl8pPr marL="2399665" indent="0">
              <a:buNone/>
              <a:defRPr sz="1200" b="1"/>
            </a:lvl8pPr>
            <a:lvl9pPr marL="274256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59" y="1630780"/>
            <a:ext cx="4040317" cy="2963970"/>
          </a:xfrm>
          <a:prstGeom prst="rect">
            <a:avLst/>
          </a:prstGeom>
        </p:spPr>
        <p:txBody>
          <a:bodyPr lIns="68557" tIns="34279" rIns="68557" bIns="34279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34" y="1151068"/>
            <a:ext cx="4041508" cy="479710"/>
          </a:xfrm>
          <a:prstGeom prst="rect">
            <a:avLst/>
          </a:prstGeom>
        </p:spPr>
        <p:txBody>
          <a:bodyPr lIns="68557" tIns="34279" rIns="68557" bIns="34279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00" b="1"/>
            </a:lvl3pPr>
            <a:lvl4pPr marL="1028065" indent="0">
              <a:buNone/>
              <a:defRPr sz="1200" b="1"/>
            </a:lvl4pPr>
            <a:lvl5pPr marL="1370965" indent="0">
              <a:buNone/>
              <a:defRPr sz="1200" b="1"/>
            </a:lvl5pPr>
            <a:lvl6pPr marL="1713865" indent="0">
              <a:buNone/>
              <a:defRPr sz="1200" b="1"/>
            </a:lvl6pPr>
            <a:lvl7pPr marL="2056765" indent="0">
              <a:buNone/>
              <a:defRPr sz="1200" b="1"/>
            </a:lvl7pPr>
            <a:lvl8pPr marL="2399665" indent="0">
              <a:buNone/>
              <a:defRPr sz="1200" b="1"/>
            </a:lvl8pPr>
            <a:lvl9pPr marL="274256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34" y="1630780"/>
            <a:ext cx="4041508" cy="2963970"/>
          </a:xfrm>
          <a:prstGeom prst="rect">
            <a:avLst/>
          </a:prstGeom>
        </p:spPr>
        <p:txBody>
          <a:bodyPr lIns="68557" tIns="34279" rIns="68557" bIns="34279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470EF-0033-44F6-8A78-9EF64766A50A}" type="datetime1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2023\3\3 Friday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42458-6B51-4E64-A92E-F07DC4A324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2" y="205931"/>
            <a:ext cx="8229481" cy="857052"/>
          </a:xfrm>
          <a:prstGeom prst="rect">
            <a:avLst/>
          </a:prstGeom>
        </p:spPr>
        <p:txBody>
          <a:bodyPr lIns="68557" tIns="34279" rIns="68557" bIns="3427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470EF-0033-44F6-8A78-9EF64766A50A}" type="datetime1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2023\3\3 Friday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03953-AAF3-4849-955C-FAEAAC11AE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470EF-0033-44F6-8A78-9EF64766A50A}" type="datetime1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2023\3\3 Friday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5C572-0F39-4773-8BA1-EB93524C0E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1" y="204740"/>
            <a:ext cx="3007910" cy="871336"/>
          </a:xfrm>
          <a:prstGeom prst="rect">
            <a:avLst/>
          </a:prstGeom>
        </p:spPr>
        <p:txBody>
          <a:bodyPr lIns="68557" tIns="34279" rIns="68557" bIns="34279"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722" y="204740"/>
            <a:ext cx="5112019" cy="4390008"/>
          </a:xfrm>
          <a:prstGeom prst="rect">
            <a:avLst/>
          </a:prstGeom>
        </p:spPr>
        <p:txBody>
          <a:bodyPr lIns="68557" tIns="34279" rIns="68557" bIns="34279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61" y="1076076"/>
            <a:ext cx="3007910" cy="3518673"/>
          </a:xfrm>
          <a:prstGeom prst="rect">
            <a:avLst/>
          </a:prstGeom>
        </p:spPr>
        <p:txBody>
          <a:bodyPr lIns="68557" tIns="34279" rIns="68557" bIns="34279"/>
          <a:lstStyle>
            <a:lvl1pPr marL="0" indent="0">
              <a:buNone/>
              <a:defRPr sz="1000"/>
            </a:lvl1pPr>
            <a:lvl2pPr marL="342900" indent="0">
              <a:buNone/>
              <a:defRPr sz="900"/>
            </a:lvl2pPr>
            <a:lvl3pPr marL="685800" indent="0">
              <a:buNone/>
              <a:defRPr sz="700"/>
            </a:lvl3pPr>
            <a:lvl4pPr marL="1028065" indent="0">
              <a:buNone/>
              <a:defRPr sz="700"/>
            </a:lvl4pPr>
            <a:lvl5pPr marL="1370965" indent="0">
              <a:buNone/>
              <a:defRPr sz="700"/>
            </a:lvl5pPr>
            <a:lvl6pPr marL="1713865" indent="0">
              <a:buNone/>
              <a:defRPr sz="700"/>
            </a:lvl6pPr>
            <a:lvl7pPr marL="2056765" indent="0">
              <a:buNone/>
              <a:defRPr sz="700"/>
            </a:lvl7pPr>
            <a:lvl8pPr marL="2399665" indent="0">
              <a:buNone/>
              <a:defRPr sz="700"/>
            </a:lvl8pPr>
            <a:lvl9pPr marL="2742565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470EF-0033-44F6-8A78-9EF64766A50A}" type="datetime1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2023\3\3 Friday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0E604-607E-4DF4-9E47-98B5A21824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色条 拷贝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168005"/>
            <a:ext cx="9144000" cy="29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1923679"/>
            <a:ext cx="7772400" cy="1102520"/>
          </a:xfrm>
          <a:prstGeom prst="rect">
            <a:avLst/>
          </a:prstGeom>
          <a:ln>
            <a:noFill/>
          </a:ln>
        </p:spPr>
        <p:txBody>
          <a:bodyPr lIns="68579" tIns="34289" rIns="68579" bIns="34289" anchor="ctr"/>
          <a:lstStyle>
            <a:lvl1pPr algn="ctr" eaLnBrk="1" hangingPunct="1">
              <a:defRPr sz="3000" b="1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谢谢！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7329269" y="53867"/>
            <a:ext cx="1466540" cy="107193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25" y="3600809"/>
            <a:ext cx="5487115" cy="424954"/>
          </a:xfrm>
          <a:prstGeom prst="rect">
            <a:avLst/>
          </a:prstGeom>
        </p:spPr>
        <p:txBody>
          <a:bodyPr lIns="68557" tIns="34279" rIns="68557" bIns="34279"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25" y="459475"/>
            <a:ext cx="5487115" cy="3086576"/>
          </a:xfrm>
          <a:prstGeom prst="rect">
            <a:avLst/>
          </a:prstGeom>
        </p:spPr>
        <p:txBody>
          <a:bodyPr lIns="68557" tIns="34279" rIns="68557" bIns="34279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065" indent="0">
              <a:buNone/>
              <a:defRPr sz="1500"/>
            </a:lvl4pPr>
            <a:lvl5pPr marL="1370965" indent="0">
              <a:buNone/>
              <a:defRPr sz="1500"/>
            </a:lvl5pPr>
            <a:lvl6pPr marL="1713865" indent="0">
              <a:buNone/>
              <a:defRPr sz="1500"/>
            </a:lvl6pPr>
            <a:lvl7pPr marL="2056765" indent="0">
              <a:buNone/>
              <a:defRPr sz="1500"/>
            </a:lvl7pPr>
            <a:lvl8pPr marL="2399665" indent="0">
              <a:buNone/>
              <a:defRPr sz="1500"/>
            </a:lvl8pPr>
            <a:lvl9pPr marL="2742565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25" y="4025762"/>
            <a:ext cx="5487115" cy="603508"/>
          </a:xfrm>
          <a:prstGeom prst="rect">
            <a:avLst/>
          </a:prstGeom>
        </p:spPr>
        <p:txBody>
          <a:bodyPr lIns="68557" tIns="34279" rIns="68557" bIns="34279"/>
          <a:lstStyle>
            <a:lvl1pPr marL="0" indent="0">
              <a:buNone/>
              <a:defRPr sz="1000"/>
            </a:lvl1pPr>
            <a:lvl2pPr marL="342900" indent="0">
              <a:buNone/>
              <a:defRPr sz="900"/>
            </a:lvl2pPr>
            <a:lvl3pPr marL="685800" indent="0">
              <a:buNone/>
              <a:defRPr sz="700"/>
            </a:lvl3pPr>
            <a:lvl4pPr marL="1028065" indent="0">
              <a:buNone/>
              <a:defRPr sz="700"/>
            </a:lvl4pPr>
            <a:lvl5pPr marL="1370965" indent="0">
              <a:buNone/>
              <a:defRPr sz="700"/>
            </a:lvl5pPr>
            <a:lvl6pPr marL="1713865" indent="0">
              <a:buNone/>
              <a:defRPr sz="700"/>
            </a:lvl6pPr>
            <a:lvl7pPr marL="2056765" indent="0">
              <a:buNone/>
              <a:defRPr sz="700"/>
            </a:lvl7pPr>
            <a:lvl8pPr marL="2399665" indent="0">
              <a:buNone/>
              <a:defRPr sz="700"/>
            </a:lvl8pPr>
            <a:lvl9pPr marL="2742565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470EF-0033-44F6-8A78-9EF64766A50A}" type="datetime1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2023\3\3 Friday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AB63-A624-4FFE-9D22-9293134DF6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2" y="205931"/>
            <a:ext cx="8229481" cy="857052"/>
          </a:xfrm>
          <a:prstGeom prst="rect">
            <a:avLst/>
          </a:prstGeom>
        </p:spPr>
        <p:txBody>
          <a:bodyPr lIns="68557" tIns="34279" rIns="68557" bIns="3427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62" y="1199872"/>
            <a:ext cx="8229481" cy="3394876"/>
          </a:xfrm>
          <a:prstGeom prst="rect">
            <a:avLst/>
          </a:prstGeom>
        </p:spPr>
        <p:txBody>
          <a:bodyPr vert="eaVert" lIns="68557" tIns="34279" rIns="68557" bIns="3427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470EF-0033-44F6-8A78-9EF64766A50A}" type="datetime1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2023\3\3 Friday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9DFC5-97E6-4B54-8C56-3559F0D968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264" y="205931"/>
            <a:ext cx="2056477" cy="4388818"/>
          </a:xfrm>
          <a:prstGeom prst="rect">
            <a:avLst/>
          </a:prstGeom>
        </p:spPr>
        <p:txBody>
          <a:bodyPr vert="eaVert" lIns="68557" tIns="34279" rIns="68557" bIns="3427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60" y="205931"/>
            <a:ext cx="6058688" cy="4388818"/>
          </a:xfrm>
          <a:prstGeom prst="rect">
            <a:avLst/>
          </a:prstGeom>
        </p:spPr>
        <p:txBody>
          <a:bodyPr vert="eaVert" lIns="68557" tIns="34279" rIns="68557" bIns="3427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470EF-0033-44F6-8A78-9EF64766A50A}" type="datetime1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2023\3\3 Friday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C3E81-47C4-491E-92F3-87DE7CF8CA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色条 拷贝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168005"/>
            <a:ext cx="9144000" cy="29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85800" y="1923679"/>
            <a:ext cx="7772400" cy="1102520"/>
          </a:xfrm>
          <a:prstGeom prst="rect">
            <a:avLst/>
          </a:prstGeom>
        </p:spPr>
        <p:txBody>
          <a:bodyPr lIns="68579" tIns="34289" rIns="68579" bIns="34289" anchor="ctr"/>
          <a:lstStyle>
            <a:lvl1pPr algn="ctr" eaLnBrk="1" hangingPunct="1">
              <a:defRPr sz="3000" b="1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8" y="4287088"/>
            <a:ext cx="6400801" cy="498908"/>
          </a:xfrm>
          <a:prstGeom prst="rect">
            <a:avLst/>
          </a:prstGeom>
        </p:spPr>
        <p:txBody>
          <a:bodyPr lIns="68579" tIns="34289" rIns="68579" bIns="34289" anchor="ctr"/>
          <a:lstStyle>
            <a:lvl1pPr marL="0" indent="0" algn="ctr" eaLnBrk="1" hangingPunct="1">
              <a:lnSpc>
                <a:spcPct val="125000"/>
              </a:lnSpc>
              <a:buClr>
                <a:schemeClr val="hlink"/>
              </a:buClr>
              <a:buSzTx/>
              <a:buFontTx/>
              <a:buNone/>
              <a:defRPr sz="140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 txBox="1">
            <a:spLocks noGrp="1" noChangeArrowheads="1"/>
          </p:cNvSpPr>
          <p:nvPr userDrawn="1"/>
        </p:nvSpPr>
        <p:spPr bwMode="auto">
          <a:xfrm>
            <a:off x="7885511" y="4767263"/>
            <a:ext cx="1150144" cy="342900"/>
          </a:xfrm>
          <a:prstGeom prst="octagon">
            <a:avLst>
              <a:gd name="adj" fmla="val 29287"/>
            </a:avLst>
          </a:prstGeom>
          <a:noFill/>
          <a:ln>
            <a:miter lim="800000"/>
          </a:ln>
        </p:spPr>
        <p:txBody>
          <a:bodyPr lIns="68579" tIns="34289" rIns="68579" bIns="34289" anchor="ctr" anchorCtr="1"/>
          <a:lstStyle>
            <a:lvl1pPr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CN" sz="1100" b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fld id="{A57B1887-7F4B-4647-9F3B-8A4764FF7254}" type="slidenum">
              <a:rPr lang="en-US" altLang="zh-CN" sz="1100" b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‹#›</a:t>
            </a:fld>
            <a:r>
              <a:rPr lang="en-US" altLang="zh-CN" sz="1100" b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05526" y="195486"/>
            <a:ext cx="5130570" cy="486054"/>
          </a:xfrm>
          <a:prstGeom prst="rect">
            <a:avLst/>
          </a:prstGeom>
        </p:spPr>
        <p:txBody>
          <a:bodyPr lIns="68579" tIns="34289" rIns="68579" bIns="34289"/>
          <a:lstStyle>
            <a:lvl1pPr>
              <a:defRPr sz="24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色条 拷贝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168005"/>
            <a:ext cx="9144000" cy="29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1923679"/>
            <a:ext cx="7772400" cy="1102520"/>
          </a:xfrm>
          <a:prstGeom prst="rect">
            <a:avLst/>
          </a:prstGeom>
          <a:ln>
            <a:noFill/>
          </a:ln>
        </p:spPr>
        <p:txBody>
          <a:bodyPr lIns="68579" tIns="34289" rIns="68579" bIns="34289" anchor="ctr"/>
          <a:lstStyle>
            <a:lvl1pPr algn="ctr" eaLnBrk="1" hangingPunct="1">
              <a:defRPr sz="3000" b="1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谢谢！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7329269" y="53867"/>
            <a:ext cx="1466540" cy="107193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 txBox="1">
            <a:spLocks noGrp="1" noChangeArrowheads="1"/>
          </p:cNvSpPr>
          <p:nvPr userDrawn="1"/>
        </p:nvSpPr>
        <p:spPr bwMode="auto">
          <a:xfrm>
            <a:off x="7885511" y="4767263"/>
            <a:ext cx="1150144" cy="342900"/>
          </a:xfrm>
          <a:prstGeom prst="octagon">
            <a:avLst>
              <a:gd name="adj" fmla="val 29287"/>
            </a:avLst>
          </a:prstGeom>
          <a:noFill/>
          <a:ln>
            <a:miter lim="800000"/>
          </a:ln>
        </p:spPr>
        <p:txBody>
          <a:bodyPr lIns="68579" tIns="34289" rIns="68579" bIns="34289" anchor="ctr" anchorCtr="1"/>
          <a:lstStyle>
            <a:lvl1pPr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CN" sz="1100" b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fld id="{A57B1887-7F4B-4647-9F3B-8A4764FF7254}" type="slidenum">
              <a:rPr lang="en-US" altLang="zh-CN" sz="1100" b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‹#›</a:t>
            </a:fld>
            <a:r>
              <a:rPr lang="en-US" altLang="zh-CN" sz="1100" b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958" y="142638"/>
            <a:ext cx="8676085" cy="486965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7916" y="735806"/>
            <a:ext cx="8208169" cy="4138613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16516" y="4860131"/>
            <a:ext cx="1187053" cy="195263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fld id="{636629C9-1EFB-4C62-83C5-27C8BB3ABF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66812"/>
            <a:ext cx="91440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95263"/>
            <a:ext cx="2160588" cy="83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5111"/>
            <a:ext cx="1905000" cy="344090"/>
          </a:xfrm>
          <a:prstGeom prst="rect">
            <a:avLst/>
          </a:prstGeom>
        </p:spPr>
        <p:txBody>
          <a:bodyPr vert="horz" wrap="square" lIns="68411" tIns="34204" rIns="68411" bIns="34204" numCol="1" anchor="t" anchorCtr="0" compatLnSpc="1"/>
          <a:lstStyle>
            <a:lvl1pPr eaLnBrk="1" hangingPunct="1">
              <a:defRPr kumimoji="1" sz="1000" b="0">
                <a:latin typeface="Times New Roman" panose="02020603050405020304" pitchFamily="18" charset="0"/>
                <a:ea typeface="华文细黑" panose="0201060004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5111"/>
            <a:ext cx="2895600" cy="344090"/>
          </a:xfrm>
          <a:prstGeom prst="rect">
            <a:avLst/>
          </a:prstGeom>
        </p:spPr>
        <p:txBody>
          <a:bodyPr vert="horz" wrap="square" lIns="68411" tIns="34204" rIns="68411" bIns="34204" numCol="1" anchor="t" anchorCtr="0" compatLnSpc="1"/>
          <a:lstStyle>
            <a:lvl1pPr algn="ctr" eaLnBrk="1" hangingPunct="1">
              <a:defRPr kumimoji="1" sz="1000" b="0">
                <a:latin typeface="Times New Roman" panose="02020603050405020304" pitchFamily="18" charset="0"/>
                <a:ea typeface="华文细黑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广东联通集团客户事业部变革方案（宣贯版） </a:t>
            </a:r>
            <a:r>
              <a:rPr lang="en-US" altLang="zh-CN"/>
              <a:t>V1.1_20130523.PPTX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63284" y="4747598"/>
            <a:ext cx="284832" cy="219116"/>
          </a:xfrm>
          <a:prstGeom prst="rect">
            <a:avLst/>
          </a:prstGeom>
        </p:spPr>
        <p:txBody>
          <a:bodyPr lIns="68411" tIns="34204" rIns="68411" bIns="34204"/>
          <a:lstStyle>
            <a:lvl1pPr>
              <a:defRPr kumimoji="1" sz="10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063AC42-928F-4021-983B-04F675E690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3" y="267514"/>
            <a:ext cx="6768752" cy="4111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" y="271964"/>
            <a:ext cx="478894" cy="344891"/>
            <a:chOff x="33866" y="314806"/>
            <a:chExt cx="431740" cy="34489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177313" y="371405"/>
              <a:ext cx="344891" cy="2316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3866" y="314806"/>
              <a:ext cx="135467" cy="34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altLang="en-US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Click="0">
        <p:comb/>
      </p:transition>
    </mc:Choice>
    <mc:Fallback>
      <p:transition advClick="0">
        <p:comb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 txBox="1">
            <a:spLocks noGrp="1" noChangeArrowheads="1"/>
          </p:cNvSpPr>
          <p:nvPr userDrawn="1"/>
        </p:nvSpPr>
        <p:spPr bwMode="auto">
          <a:xfrm>
            <a:off x="7885511" y="4767263"/>
            <a:ext cx="1150144" cy="342900"/>
          </a:xfrm>
          <a:prstGeom prst="octagon">
            <a:avLst>
              <a:gd name="adj" fmla="val 29287"/>
            </a:avLst>
          </a:prstGeom>
          <a:noFill/>
          <a:ln>
            <a:miter lim="800000"/>
          </a:ln>
        </p:spPr>
        <p:txBody>
          <a:bodyPr lIns="68579" tIns="34289" rIns="68579" bIns="34289" anchor="ctr" anchorCtr="1"/>
          <a:lstStyle>
            <a:lvl1pPr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华文细黑" panose="02010600040101010101" pitchFamily="2" charset="-122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CN" sz="1100" b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fld id="{A57B1887-7F4B-4647-9F3B-8A4764FF7254}" type="slidenum">
              <a:rPr lang="en-US" altLang="zh-CN" sz="1100" b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‹#›</a:t>
            </a:fld>
            <a:r>
              <a:rPr lang="en-US" altLang="zh-CN" sz="1100" b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730735" y="32414"/>
            <a:ext cx="1215646" cy="54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>
          <a:xfrm>
            <a:off x="377666" y="427735"/>
            <a:ext cx="6797992" cy="1710943"/>
          </a:xfrm>
        </p:spPr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>
          <a:xfrm>
            <a:off x="377666" y="2459482"/>
            <a:ext cx="6797992" cy="7057644"/>
          </a:xfrm>
        </p:spPr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pPr/>
              <a:t>3/3/2023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联通版范例一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10347962" y="494919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 dirty="0"/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7467464" y="4860339"/>
            <a:ext cx="1152525" cy="60515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buNone/>
              <a:defRPr sz="640" baseline="0">
                <a:latin typeface="Helvetica" pitchFamily="34" charset="0"/>
                <a:ea typeface="HYDaHeiJ" panose="02010600000101010101" pitchFamily="2" charset="-122"/>
              </a:defRPr>
            </a:lvl1pPr>
          </a:lstStyle>
          <a:p>
            <a:pPr lvl="0"/>
            <a:r>
              <a:rPr lang="en-US" dirty="0" err="1"/>
              <a:t>页码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429" y="239554"/>
            <a:ext cx="9147334" cy="600075"/>
            <a:chOff x="3" y="503"/>
            <a:chExt cx="19207" cy="1260"/>
          </a:xfrm>
        </p:grpSpPr>
        <p:pic>
          <p:nvPicPr>
            <p:cNvPr id="5" name="图片 4" descr="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" y="503"/>
              <a:ext cx="13556" cy="1260"/>
            </a:xfrm>
            <a:prstGeom prst="rect">
              <a:avLst/>
            </a:prstGeom>
          </p:spPr>
        </p:pic>
        <p:pic>
          <p:nvPicPr>
            <p:cNvPr id="3" name="图片 2" descr="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654" y="503"/>
              <a:ext cx="13556" cy="126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67345" y="4862627"/>
            <a:ext cx="393092" cy="201931"/>
          </a:xfrm>
          <a:prstGeom prst="rect">
            <a:avLst/>
          </a:prstGeom>
        </p:spPr>
        <p:txBody>
          <a:bodyPr/>
          <a:lstStyle>
            <a:lvl1pPr algn="r">
              <a:def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hangingPunct="0">
              <a:defRPr>
                <a:effectLst/>
              </a:defRPr>
            </a:pPr>
            <a:fld id="{86CB4B4D-7CA3-9044-876B-883B54F8677D}" type="slidenum">
              <a:rPr kern="0">
                <a:solidFill>
                  <a:srgbClr val="000000"/>
                </a:solidFill>
              </a:rPr>
              <a:pPr hangingPunct="0">
                <a:defRPr>
                  <a:effectLst/>
                </a:defRPr>
              </a:p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72767" y="240026"/>
            <a:ext cx="7339519" cy="397136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4" name="直接连接符 13"/>
          <p:cNvCxnSpPr>
            <a:cxnSpLocks noChangeShapeType="1"/>
          </p:cNvCxnSpPr>
          <p:nvPr userDrawn="1"/>
        </p:nvCxnSpPr>
        <p:spPr bwMode="auto">
          <a:xfrm>
            <a:off x="0" y="735806"/>
            <a:ext cx="9144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 bwMode="auto">
          <a:xfrm>
            <a:off x="1" y="736388"/>
            <a:ext cx="9144243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 bwMode="auto">
          <a:xfrm>
            <a:off x="1" y="736388"/>
            <a:ext cx="9144243" cy="1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28473" y="200961"/>
            <a:ext cx="8229728" cy="39241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kumimoji="1" lang="zh-CN" altLang="en-US" sz="21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86"/>
          <p:cNvSpPr>
            <a:spLocks noChangeArrowheads="1"/>
          </p:cNvSpPr>
          <p:nvPr userDrawn="1"/>
        </p:nvSpPr>
        <p:spPr bwMode="auto">
          <a:xfrm>
            <a:off x="8297336" y="4730353"/>
            <a:ext cx="1057080" cy="82629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defTabSz="784225" eaLnBrk="0" hangingPunct="0">
              <a:lnSpc>
                <a:spcPct val="85000"/>
              </a:lnSpc>
            </a:pPr>
            <a:endParaRPr lang="de-DE" altLang="zh-CN" sz="75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defTabSz="784225" eaLnBrk="0" hangingPunct="0">
              <a:lnSpc>
                <a:spcPct val="85000"/>
              </a:lnSpc>
            </a:pPr>
            <a:r>
              <a:rPr lang="de-DE" altLang="zh-CN" sz="75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Page </a:t>
            </a:r>
            <a:fld id="{B7F5E27B-55C8-4F50-92C8-57081D826A9F}" type="slidenum">
              <a:rPr lang="de-DE" altLang="zh-CN" sz="75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defTabSz="784225" eaLnBrk="0" hangingPunct="0">
                <a:lnSpc>
                  <a:spcPct val="85000"/>
                </a:lnSpc>
              </a:pPr>
              <a:t>‹#›</a:t>
            </a:fld>
            <a:endParaRPr lang="en-GB" altLang="zh-CN" sz="75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58330" y="195265"/>
            <a:ext cx="971572" cy="56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Holder 2"/>
          <p:cNvSpPr>
            <a:spLocks noGrp="1"/>
          </p:cNvSpPr>
          <p:nvPr>
            <p:ph type="title"/>
          </p:nvPr>
        </p:nvSpPr>
        <p:spPr>
          <a:xfrm>
            <a:off x="860873" y="297999"/>
            <a:ext cx="6985551" cy="312724"/>
          </a:xfrm>
        </p:spPr>
        <p:txBody>
          <a:bodyPr/>
          <a:lstStyle>
            <a:lvl1pPr>
              <a:defRPr sz="203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082" y="271093"/>
            <a:ext cx="3845244" cy="36933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082" y="800102"/>
            <a:ext cx="8229838" cy="3394473"/>
          </a:xfrm>
          <a:prstGeom prst="rect">
            <a:avLst/>
          </a:prstGeo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958" y="142638"/>
            <a:ext cx="8676085" cy="486965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7916" y="735806"/>
            <a:ext cx="8208169" cy="4138613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16516" y="4860131"/>
            <a:ext cx="1187053" cy="195263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fld id="{636629C9-1EFB-4C62-83C5-27C8BB3ABF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slide number"/>
          <p:cNvSpPr txBox="1"/>
          <p:nvPr userDrawn="1"/>
        </p:nvSpPr>
        <p:spPr bwMode="white">
          <a:xfrm>
            <a:off x="8813821" y="4796405"/>
            <a:ext cx="330179" cy="184666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795" b="0" smtClean="0">
                <a:solidFill>
                  <a:schemeClr val="bg1"/>
                </a:solidFill>
                <a:latin typeface="微软雅黑 Light" panose="020B0502040204020203" pitchFamily="34" charset="-122"/>
              </a:rPr>
              <a:pPr lvl="0" algn="ctr"/>
              <a:t>‹#›</a:t>
            </a:fld>
            <a:endParaRPr lang="en-US" sz="795" b="0" dirty="0">
              <a:solidFill>
                <a:schemeClr val="bg1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3C211550-D1F9-48A6-94F5-B0F86B99EA29}" type="datetimeFigureOut">
              <a:rPr lang="zh-CN" altLang="en-US" smtClean="0"/>
              <a:pPr/>
              <a:t>2023\3\3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A2A15E49-7429-49A5-85A1-66132FBB51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66812"/>
            <a:ext cx="91440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95263"/>
            <a:ext cx="2160588" cy="83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5111"/>
            <a:ext cx="1905000" cy="344090"/>
          </a:xfrm>
          <a:prstGeom prst="rect">
            <a:avLst/>
          </a:prstGeom>
        </p:spPr>
        <p:txBody>
          <a:bodyPr vert="horz" wrap="square" lIns="68411" tIns="34204" rIns="68411" bIns="34204" numCol="1" anchor="t" anchorCtr="0" compatLnSpc="1"/>
          <a:lstStyle>
            <a:lvl1pPr eaLnBrk="1" hangingPunct="1">
              <a:defRPr kumimoji="1" sz="1000" b="0">
                <a:latin typeface="Times New Roman" panose="02020603050405020304" pitchFamily="18" charset="0"/>
                <a:ea typeface="华文细黑" panose="0201060004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5111"/>
            <a:ext cx="2895600" cy="344090"/>
          </a:xfrm>
          <a:prstGeom prst="rect">
            <a:avLst/>
          </a:prstGeom>
        </p:spPr>
        <p:txBody>
          <a:bodyPr vert="horz" wrap="square" lIns="68411" tIns="34204" rIns="68411" bIns="34204" numCol="1" anchor="t" anchorCtr="0" compatLnSpc="1"/>
          <a:lstStyle>
            <a:lvl1pPr algn="ctr" eaLnBrk="1" hangingPunct="1">
              <a:defRPr kumimoji="1" sz="1000" b="0">
                <a:latin typeface="Times New Roman" panose="02020603050405020304" pitchFamily="18" charset="0"/>
                <a:ea typeface="华文细黑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广东联通集团客户事业部变革方案（宣贯版） </a:t>
            </a:r>
            <a:r>
              <a:rPr lang="en-US" altLang="zh-CN"/>
              <a:t>V1.1_20130523.PPTX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63284" y="4747598"/>
            <a:ext cx="284832" cy="219116"/>
          </a:xfrm>
          <a:prstGeom prst="rect">
            <a:avLst/>
          </a:prstGeom>
        </p:spPr>
        <p:txBody>
          <a:bodyPr lIns="68411" tIns="34204" rIns="68411" bIns="34204"/>
          <a:lstStyle>
            <a:lvl1pPr>
              <a:defRPr kumimoji="1" sz="10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063AC42-928F-4021-983B-04F675E690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3" y="267514"/>
            <a:ext cx="6768752" cy="4111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" y="271964"/>
            <a:ext cx="478894" cy="344891"/>
            <a:chOff x="33866" y="314806"/>
            <a:chExt cx="431740" cy="34489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177313" y="371405"/>
              <a:ext cx="344891" cy="2316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3866" y="314806"/>
              <a:ext cx="135467" cy="34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altLang="en-US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Click="0">
        <p:comb/>
      </p:transition>
    </mc:Choice>
    <mc:Fallback>
      <p:transition advClick="0">
        <p:comb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730735" y="32414"/>
            <a:ext cx="1215646" cy="54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>
          <a:xfrm>
            <a:off x="377666" y="427735"/>
            <a:ext cx="6797992" cy="1710943"/>
          </a:xfrm>
        </p:spPr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>
          <a:xfrm>
            <a:off x="377666" y="2459482"/>
            <a:ext cx="6797992" cy="7057644"/>
          </a:xfrm>
        </p:spPr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pPr/>
              <a:t>3/3/2023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:\Users\vivianting\Desktop\未标题8.png"/>
          <p:cNvPicPr>
            <a:picLocks noChangeAspect="1" noChangeArrowheads="1"/>
          </p:cNvPicPr>
          <p:nvPr/>
        </p:nvPicPr>
        <p:blipFill>
          <a:blip r:embed="rId23" cstate="email"/>
          <a:srcRect/>
          <a:stretch>
            <a:fillRect/>
          </a:stretch>
        </p:blipFill>
        <p:spPr bwMode="auto">
          <a:xfrm>
            <a:off x="8353076" y="4353948"/>
            <a:ext cx="790924" cy="78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3"/>
          <p:cNvCxnSpPr>
            <a:cxnSpLocks noChangeShapeType="1"/>
          </p:cNvCxnSpPr>
          <p:nvPr/>
        </p:nvCxnSpPr>
        <p:spPr bwMode="auto">
          <a:xfrm>
            <a:off x="0" y="735806"/>
            <a:ext cx="9144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algn="l" defTabSz="68453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l" defTabSz="68453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l" defTabSz="68453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l" defTabSz="68453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l" defTabSz="68453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342900" algn="l" defTabSz="68453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6pPr>
      <a:lvl7pPr marL="685800" algn="l" defTabSz="68453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7pPr>
      <a:lvl8pPr marL="1028700" algn="l" defTabSz="68453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8pPr>
      <a:lvl9pPr marL="1371600" algn="l" defTabSz="68453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257175" indent="-257175" algn="l" defTabSz="68453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557530" indent="-214630" algn="l" defTabSz="684530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2pPr>
      <a:lvl3pPr marL="857250" indent="-172720" algn="l" defTabSz="68453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3pPr>
      <a:lvl4pPr marL="1200150" indent="-171450" algn="l" defTabSz="68453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4pPr>
      <a:lvl5pPr marL="1543050" indent="-171450" algn="l" defTabSz="68453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5pPr>
      <a:lvl6pPr marL="1885950" indent="-171450" algn="l" defTabSz="684530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6pPr>
      <a:lvl7pPr marL="2228850" indent="-171450" algn="l" defTabSz="684530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7pPr>
      <a:lvl8pPr marL="2571750" indent="-171450" algn="l" defTabSz="684530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8pPr>
      <a:lvl9pPr marL="2914650" indent="-171450" algn="l" defTabSz="684530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8"/>
          <p:cNvPicPr>
            <a:picLocks noChangeAspect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7919500" y="2"/>
            <a:ext cx="1099517" cy="80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082" y="4767350"/>
            <a:ext cx="2134235" cy="273780"/>
          </a:xfrm>
          <a:prstGeom prst="rect">
            <a:avLst/>
          </a:prstGeom>
        </p:spPr>
        <p:txBody>
          <a:bodyPr vert="horz" lIns="68557" tIns="34279" rIns="68557" bIns="34279" rtlCol="0" anchor="ctr"/>
          <a:lstStyle>
            <a:lvl1pPr algn="l" defTabSz="913765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E470EF-0033-44F6-8A78-9EF64766A50A}" type="datetime1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2023\3\3 Friday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577" y="4767350"/>
            <a:ext cx="2894846" cy="273780"/>
          </a:xfrm>
          <a:prstGeom prst="rect">
            <a:avLst/>
          </a:prstGeom>
        </p:spPr>
        <p:txBody>
          <a:bodyPr vert="horz" lIns="68557" tIns="34279" rIns="68557" bIns="34279" rtlCol="0" anchor="ctr"/>
          <a:lstStyle>
            <a:lvl1pPr algn="ctr" defTabSz="913765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2685" y="4767350"/>
            <a:ext cx="2134234" cy="273780"/>
          </a:xfrm>
          <a:prstGeom prst="rect">
            <a:avLst/>
          </a:prstGeom>
        </p:spPr>
        <p:txBody>
          <a:bodyPr vert="horz" wrap="square" lIns="68557" tIns="34279" rIns="68557" bIns="34279" numCol="1" anchor="ctr" anchorCtr="0" compatLnSpc="1"/>
          <a:lstStyle>
            <a:lvl1pPr algn="r" eaLnBrk="1" hangingPunct="1"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defTabSz="913130" fontAlgn="base">
              <a:spcBef>
                <a:spcPct val="0"/>
              </a:spcBef>
              <a:spcAft>
                <a:spcPct val="0"/>
              </a:spcAft>
              <a:defRPr/>
            </a:pPr>
            <a:fld id="{EF88636F-3713-4EB0-85FC-3BC0081FCD65}" type="slidenum">
              <a:rPr lang="zh-CN" altLang="en-US">
                <a:ea typeface="宋体" panose="02010600030101010101" pitchFamily="2" charset="-122"/>
              </a:rPr>
              <a:pPr defTabSz="91313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ea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1" y="715400"/>
            <a:ext cx="914519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06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096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6895" indent="-21399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515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415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315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15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15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38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065" algn="l" defTabSz="6858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965" algn="l" defTabSz="6858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865" algn="l" defTabSz="6858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65" algn="l" defTabSz="6858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5" algn="l" defTabSz="6858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65" algn="l" defTabSz="6858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:\Users\vivianting\Desktop\未标题8.png"/>
          <p:cNvPicPr>
            <a:picLocks noChangeAspect="1" noChangeArrowheads="1"/>
          </p:cNvPicPr>
          <p:nvPr/>
        </p:nvPicPr>
        <p:blipFill>
          <a:blip r:embed="rId21" cstate="email"/>
          <a:srcRect/>
          <a:stretch>
            <a:fillRect/>
          </a:stretch>
        </p:blipFill>
        <p:spPr bwMode="auto">
          <a:xfrm>
            <a:off x="8353076" y="4353948"/>
            <a:ext cx="790924" cy="78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3"/>
          <p:cNvCxnSpPr>
            <a:cxnSpLocks noChangeShapeType="1"/>
          </p:cNvCxnSpPr>
          <p:nvPr/>
        </p:nvCxnSpPr>
        <p:spPr bwMode="auto">
          <a:xfrm>
            <a:off x="0" y="735806"/>
            <a:ext cx="9144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</p:sldLayoutIdLst>
  <p:transition spd="med"/>
  <p:txStyles>
    <p:titleStyle>
      <a:lvl1pPr algn="l" defTabSz="68453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l" defTabSz="68453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l" defTabSz="68453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l" defTabSz="68453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l" defTabSz="68453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342900" algn="l" defTabSz="68453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6pPr>
      <a:lvl7pPr marL="685800" algn="l" defTabSz="68453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7pPr>
      <a:lvl8pPr marL="1028700" algn="l" defTabSz="68453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8pPr>
      <a:lvl9pPr marL="1371600" algn="l" defTabSz="68453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257175" indent="-257175" algn="l" defTabSz="68453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557530" indent="-214630" algn="l" defTabSz="684530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2pPr>
      <a:lvl3pPr marL="857250" indent="-172720" algn="l" defTabSz="68453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3pPr>
      <a:lvl4pPr marL="1200150" indent="-171450" algn="l" defTabSz="68453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4pPr>
      <a:lvl5pPr marL="1543050" indent="-171450" algn="l" defTabSz="68453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5pPr>
      <a:lvl6pPr marL="1885950" indent="-171450" algn="l" defTabSz="684530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6pPr>
      <a:lvl7pPr marL="2228850" indent="-171450" algn="l" defTabSz="684530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7pPr>
      <a:lvl8pPr marL="2571750" indent="-171450" algn="l" defTabSz="684530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8pPr>
      <a:lvl9pPr marL="2914650" indent="-171450" algn="l" defTabSz="684530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685800" y="2024009"/>
            <a:ext cx="7772400" cy="1102520"/>
          </a:xfrm>
        </p:spPr>
        <p:txBody>
          <a:bodyPr/>
          <a:lstStyle/>
          <a:p>
            <a:r>
              <a:rPr lang="zh-CN" altLang="en-US" sz="3200" dirty="0" smtClean="0"/>
              <a:t>高阶工程认知与实践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模块一：工程数字化设计与仿真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实践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软件</a:t>
            </a:r>
            <a:r>
              <a:rPr kumimoji="1" lang="en-US" altLang="zh-CN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-</a:t>
            </a:r>
            <a:r>
              <a:rPr kumimoji="1" lang="en-US" altLang="zh-CN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Plant </a:t>
            </a:r>
            <a:r>
              <a:rPr kumimoji="1" lang="en-US" altLang="zh-CN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simulation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介绍</a:t>
            </a:r>
            <a:endParaRPr kumimoji="1" lang="zh-CN" altLang="en-US" sz="2025" spc="15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8630" y="843915"/>
            <a:ext cx="802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为什么需要进行工厂产线优化：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629" y="1417588"/>
            <a:ext cx="82214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zh-CN" dirty="0"/>
              <a:t>如何进行系统性的思考和布局可以帮助企业避免很多</a:t>
            </a:r>
            <a:r>
              <a:rPr lang="zh-CN" altLang="zh-CN" dirty="0" smtClean="0"/>
              <a:t>问题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zh-CN" dirty="0"/>
              <a:t>国家在鼓励企业进行信息化改造，还会有相应的补贴，所以有些企业会盲目上，然而如果不注重精益化的话，信息化的结果未必理想。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zh-CN" dirty="0"/>
              <a:t>信息化的系统采集很多数据，但数据的利用率还不够。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zh-CN" dirty="0"/>
              <a:t>有些企业片面的追求自动化，但对智能工厂的持续改进动力不足，一个好的智能化工厂一定是持续改进的。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zh-CN" dirty="0"/>
              <a:t>工程师以解决问题为目的，常常忽略效益性，过分的在乎性能指标，也是不可取的。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06377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实践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软件</a:t>
            </a:r>
            <a:r>
              <a:rPr kumimoji="1" lang="en-US" altLang="zh-CN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-</a:t>
            </a:r>
            <a:r>
              <a:rPr kumimoji="1" lang="en-US" altLang="zh-CN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Plant </a:t>
            </a:r>
            <a:r>
              <a:rPr kumimoji="1" lang="en-US" altLang="zh-CN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simulation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介绍</a:t>
            </a:r>
            <a:endParaRPr kumimoji="1" lang="zh-CN" altLang="en-US" sz="2025" spc="15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95" y="1900555"/>
            <a:ext cx="5885815" cy="30035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68630" y="843915"/>
            <a:ext cx="833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新厂区的设计与</a:t>
            </a:r>
            <a:r>
              <a:rPr lang="zh-CN" altLang="en-US" sz="2400" b="1" dirty="0" smtClean="0"/>
              <a:t>规划：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468630" y="1300390"/>
            <a:ext cx="8576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要提高产量，现有的场地、设备、人员是否能够应付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要扩建工厂或者新建车间，要多大的面积，多少设备、多少工人，如何去布局</a:t>
            </a:r>
          </a:p>
        </p:txBody>
      </p:sp>
    </p:spTree>
    <p:extLst>
      <p:ext uri="{BB962C8B-B14F-4D97-AF65-F5344CB8AC3E}">
        <p14:creationId xmlns:p14="http://schemas.microsoft.com/office/powerpoint/2010/main" xmlns="" val="28781881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60" y="2433320"/>
            <a:ext cx="3441700" cy="2438400"/>
          </a:xfrm>
          <a:prstGeom prst="rect">
            <a:avLst/>
          </a:prstGeom>
        </p:spPr>
      </p:pic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实践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软件</a:t>
            </a:r>
            <a:r>
              <a:rPr kumimoji="1" lang="en-US" altLang="zh-CN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-</a:t>
            </a:r>
            <a:r>
              <a:rPr kumimoji="1" lang="en-US" altLang="zh-CN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Plant simulation</a:t>
            </a:r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介绍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8630" y="843915"/>
            <a:ext cx="833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新产品</a:t>
            </a:r>
            <a:r>
              <a:rPr lang="zh-CN" altLang="en-US" sz="2400" b="1" dirty="0" smtClean="0"/>
              <a:t>上马：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456064" y="1305580"/>
            <a:ext cx="8589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原有产线的产能是否能够满足，是否需要调整？调整后的生产情况如何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如果与原有的产品混流生产，是不是可行？新的作业计划是否合理？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2821940"/>
            <a:ext cx="4051300" cy="20637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68630" y="843915"/>
            <a:ext cx="833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2400" b="1" dirty="0"/>
              <a:t>新设备</a:t>
            </a:r>
            <a:r>
              <a:rPr lang="zh-CN" altLang="en-US" sz="2400" b="1" dirty="0" smtClean="0"/>
              <a:t>引进：</a:t>
            </a:r>
            <a:endParaRPr lang="zh-CN" altLang="en-US" sz="2400" b="1" dirty="0"/>
          </a:p>
        </p:txBody>
      </p:sp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实践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软件</a:t>
            </a:r>
            <a:r>
              <a:rPr kumimoji="1" lang="en-US" altLang="zh-CN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-</a:t>
            </a:r>
            <a:r>
              <a:rPr kumimoji="1" lang="en-US" altLang="zh-CN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Plant simulation</a:t>
            </a:r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介绍</a:t>
            </a:r>
          </a:p>
        </p:txBody>
      </p:sp>
      <p:sp>
        <p:nvSpPr>
          <p:cNvPr id="2" name="矩形 1"/>
          <p:cNvSpPr/>
          <p:nvPr/>
        </p:nvSpPr>
        <p:spPr>
          <a:xfrm>
            <a:off x="468629" y="1305580"/>
            <a:ext cx="8030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如果需要引进大型或高价设备，该引进何种设备？多大性能的设备？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引进设备后现有瓶颈能否消除？其他地方是否可能成为新的瓶颈？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作业流程不流畅，设备有闲余，空间利用率低等等，如何进行定量分析？如何改进？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68630" y="843915"/>
            <a:ext cx="833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2400" b="1" dirty="0"/>
              <a:t>生产</a:t>
            </a:r>
            <a:r>
              <a:rPr lang="zh-CN" altLang="en-US" sz="2400" b="1" dirty="0" smtClean="0"/>
              <a:t>效率持续改进：</a:t>
            </a:r>
            <a:endParaRPr lang="en-US" altLang="zh-CN" sz="2400" b="1" dirty="0" smtClean="0"/>
          </a:p>
        </p:txBody>
      </p:sp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实践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软件</a:t>
            </a:r>
            <a:r>
              <a:rPr kumimoji="1" lang="en-US" altLang="zh-CN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-</a:t>
            </a:r>
            <a:r>
              <a:rPr kumimoji="1" lang="en-US" altLang="zh-CN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Plant simulation</a:t>
            </a:r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96272" y="1305580"/>
            <a:ext cx="4097750" cy="27864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8630" y="142805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当前生产线的生产节拍是否合理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当前生产设备的参数设置是否合理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物料运输流程是否可以进一步优化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29050014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" y="888365"/>
            <a:ext cx="7099935" cy="4076700"/>
          </a:xfrm>
          <a:prstGeom prst="rect">
            <a:avLst/>
          </a:prstGeom>
        </p:spPr>
      </p:pic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实践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软件</a:t>
            </a:r>
            <a:r>
              <a:rPr kumimoji="1" lang="en-US" altLang="zh-CN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-</a:t>
            </a:r>
            <a:r>
              <a:rPr kumimoji="1" lang="en-US" altLang="zh-CN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Plant simulation</a:t>
            </a:r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介绍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工程数字化设计与仿真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实践内容</a:t>
            </a:r>
            <a:endParaRPr kumimoji="1" lang="zh-CN" altLang="en-US" sz="2025" spc="15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6999" y="1005323"/>
            <a:ext cx="737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第一个模型</a:t>
            </a: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</p:txBody>
      </p:sp>
      <p:pic>
        <p:nvPicPr>
          <p:cNvPr id="5" name="Picture 16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0442" y="1470657"/>
            <a:ext cx="7590618" cy="351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734457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工程数字化设计与仿真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实践内容</a:t>
            </a:r>
            <a:endParaRPr kumimoji="1" lang="zh-CN" altLang="en-US" sz="2025" spc="15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6999" y="1005323"/>
            <a:ext cx="737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 smtClean="0"/>
              <a:t>第二个</a:t>
            </a:r>
            <a:r>
              <a:rPr lang="zh-CN" altLang="en-US" dirty="0"/>
              <a:t>模型</a:t>
            </a: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</p:txBody>
      </p:sp>
      <p:pic>
        <p:nvPicPr>
          <p:cNvPr id="6" name="Picture 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1071" y="1599027"/>
            <a:ext cx="72866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54187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工程数字化设计与仿真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实践内容</a:t>
            </a:r>
            <a:endParaRPr kumimoji="1" lang="zh-CN" altLang="en-US" sz="2025" spc="15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6999" y="1005323"/>
            <a:ext cx="737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 smtClean="0"/>
              <a:t>第三个</a:t>
            </a:r>
            <a:r>
              <a:rPr lang="zh-CN" altLang="en-US" dirty="0"/>
              <a:t>模型</a:t>
            </a: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755" y="1507029"/>
            <a:ext cx="5986357" cy="33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70292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工程数字化设计与仿真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实践内容</a:t>
            </a:r>
            <a:endParaRPr kumimoji="1" lang="zh-CN" altLang="en-US" sz="2025" spc="15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6999" y="1005323"/>
            <a:ext cx="737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 smtClean="0"/>
              <a:t>第三个</a:t>
            </a:r>
            <a:r>
              <a:rPr lang="zh-CN" altLang="en-US" dirty="0"/>
              <a:t>模型</a:t>
            </a: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584825" y="1099820"/>
            <a:ext cx="355917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/>
              <a:t>var BOM:table</a:t>
            </a:r>
          </a:p>
          <a:p>
            <a:endParaRPr lang="zh-CN" altLang="en-US" sz="1400" dirty="0"/>
          </a:p>
          <a:p>
            <a:r>
              <a:rPr lang="zh-CN" altLang="en-US" sz="1400" dirty="0"/>
              <a:t>BOM := Assembly.AssemblyList</a:t>
            </a:r>
          </a:p>
          <a:p>
            <a:r>
              <a:rPr lang="zh-CN" altLang="en-US" sz="1400" dirty="0"/>
              <a:t>switch  @.name </a:t>
            </a:r>
          </a:p>
          <a:p>
            <a:r>
              <a:rPr lang="zh-CN" altLang="en-US" sz="1400" dirty="0"/>
              <a:t>case "A"</a:t>
            </a:r>
          </a:p>
          <a:p>
            <a:r>
              <a:rPr lang="zh-CN" altLang="en-US" sz="1400" dirty="0"/>
              <a:t>		BOM[1,1] := "Red" </a:t>
            </a:r>
          </a:p>
          <a:p>
            <a:r>
              <a:rPr lang="zh-CN" altLang="en-US" sz="1400" dirty="0"/>
              <a:t>		BOM[2,1] := 2 </a:t>
            </a:r>
          </a:p>
          <a:p>
            <a:r>
              <a:rPr lang="zh-CN" altLang="en-US" sz="1400" dirty="0"/>
              <a:t>		BOM[1,2] := "Blue" </a:t>
            </a:r>
          </a:p>
          <a:p>
            <a:r>
              <a:rPr lang="zh-CN" altLang="en-US" sz="1400" dirty="0"/>
              <a:t>		BOM[2,2] := 1 </a:t>
            </a:r>
          </a:p>
          <a:p>
            <a:r>
              <a:rPr lang="zh-CN" altLang="en-US" sz="1400" dirty="0"/>
              <a:t>case "B"</a:t>
            </a:r>
          </a:p>
          <a:p>
            <a:r>
              <a:rPr lang="zh-CN" altLang="en-US" sz="1400" dirty="0"/>
              <a:t>		BOM[1,1] := "Red" </a:t>
            </a:r>
          </a:p>
          <a:p>
            <a:r>
              <a:rPr lang="zh-CN" altLang="en-US" sz="1400" dirty="0"/>
              <a:t>		BOM[2,1] := 1 </a:t>
            </a:r>
          </a:p>
          <a:p>
            <a:r>
              <a:rPr lang="zh-CN" altLang="en-US" sz="1400" dirty="0"/>
              <a:t>		BOM[1,2] := "Blue" </a:t>
            </a:r>
          </a:p>
          <a:p>
            <a:r>
              <a:rPr lang="zh-CN" altLang="en-US" sz="1400" dirty="0"/>
              <a:t>		BOM[2,2] := 2 </a:t>
            </a:r>
          </a:p>
          <a:p>
            <a:r>
              <a:rPr lang="zh-CN" altLang="en-US" sz="1400" dirty="0"/>
              <a:t>end</a:t>
            </a:r>
          </a:p>
        </p:txBody>
      </p:sp>
      <p:sp>
        <p:nvSpPr>
          <p:cNvPr id="2" name="矩形 1"/>
          <p:cNvSpPr/>
          <p:nvPr/>
        </p:nvSpPr>
        <p:spPr>
          <a:xfrm>
            <a:off x="423175" y="1553091"/>
            <a:ext cx="4918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生产产品主件有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</a:t>
            </a:r>
            <a:r>
              <a:rPr lang="zh-CN" altLang="en-US" dirty="0"/>
              <a:t>两种型号，上面的附件有红色和蓝色两种设置，附件生产可以同时生产</a:t>
            </a:r>
            <a:r>
              <a:rPr lang="en-US" altLang="zh-CN" dirty="0"/>
              <a:t>6</a:t>
            </a:r>
            <a:r>
              <a:rPr lang="zh-CN" altLang="en-US" dirty="0"/>
              <a:t>个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组装环节将附件和主件组装，如果是</a:t>
            </a:r>
            <a:r>
              <a:rPr lang="en-US" altLang="zh-CN" dirty="0"/>
              <a:t>A</a:t>
            </a:r>
            <a:r>
              <a:rPr lang="zh-CN" altLang="en-US" dirty="0"/>
              <a:t>型，则是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zh-CN" altLang="en-US" dirty="0" smtClean="0"/>
              <a:t>红色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</a:t>
            </a:r>
            <a:r>
              <a:rPr lang="zh-CN" altLang="en-US" dirty="0"/>
              <a:t>蓝色，如果是</a:t>
            </a:r>
            <a:r>
              <a:rPr lang="en-US" altLang="zh-CN" dirty="0"/>
              <a:t>B</a:t>
            </a:r>
            <a:r>
              <a:rPr lang="zh-CN" altLang="en-US" dirty="0"/>
              <a:t>型号，则</a:t>
            </a:r>
            <a:r>
              <a:rPr lang="zh-CN" altLang="en-US" dirty="0" smtClean="0"/>
              <a:t>是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个蓝色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个红色。</a:t>
            </a:r>
            <a:endParaRPr lang="en-US" altLang="zh-CN" dirty="0" smtClean="0"/>
          </a:p>
          <a:p>
            <a:r>
              <a:rPr lang="zh-CN" altLang="en-US" dirty="0" smtClean="0"/>
              <a:t>附件</a:t>
            </a:r>
            <a:r>
              <a:rPr lang="zh-CN" altLang="en-US" dirty="0"/>
              <a:t>和主件加工时间都为</a:t>
            </a:r>
            <a:r>
              <a:rPr lang="en-US" altLang="zh-CN" dirty="0"/>
              <a:t>2</a:t>
            </a:r>
            <a:r>
              <a:rPr lang="zh-CN" altLang="en-US" dirty="0"/>
              <a:t>分钟，连续工作</a:t>
            </a:r>
            <a:r>
              <a:rPr lang="en-US" altLang="zh-CN" dirty="0"/>
              <a:t>24</a:t>
            </a:r>
            <a:r>
              <a:rPr lang="zh-CN" altLang="en-US" dirty="0"/>
              <a:t>小时，则输出多少。</a:t>
            </a:r>
          </a:p>
        </p:txBody>
      </p:sp>
    </p:spTree>
    <p:extLst>
      <p:ext uri="{BB962C8B-B14F-4D97-AF65-F5344CB8AC3E}">
        <p14:creationId xmlns:p14="http://schemas.microsoft.com/office/powerpoint/2010/main" xmlns="" val="30357425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685800" y="2024009"/>
            <a:ext cx="7772400" cy="1102520"/>
          </a:xfrm>
        </p:spPr>
        <p:txBody>
          <a:bodyPr/>
          <a:lstStyle/>
          <a:p>
            <a:r>
              <a:rPr lang="zh-CN" altLang="en-US" sz="3200" dirty="0" smtClean="0"/>
              <a:t>工程数字化设计与仿真实践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502638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工程数字化设计与仿真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实践</a:t>
            </a:r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结果及评价</a:t>
            </a:r>
            <a:endParaRPr kumimoji="1" lang="en-US" altLang="zh-CN" sz="2025" spc="15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kumimoji="1" lang="zh-CN" altLang="en-US" sz="2025" spc="15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6999" y="1005323"/>
            <a:ext cx="737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 smtClean="0"/>
              <a:t>实践结果提交</a:t>
            </a: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423175" y="1553091"/>
            <a:ext cx="8293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现场完成实践三个模型的制作</a:t>
            </a:r>
            <a:r>
              <a:rPr lang="zh-CN" altLang="en-US" dirty="0" smtClean="0"/>
              <a:t>，把</a:t>
            </a:r>
            <a:r>
              <a:rPr lang="zh-CN" altLang="en-US" dirty="0" smtClean="0"/>
              <a:t>模型文件</a:t>
            </a:r>
            <a:r>
              <a:rPr lang="zh-CN" altLang="en-US" dirty="0" smtClean="0"/>
              <a:t>保存在一个文件夹中；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仿真计算出第三</a:t>
            </a:r>
            <a:r>
              <a:rPr lang="zh-CN" altLang="en-US" dirty="0" smtClean="0"/>
              <a:t>个模型在</a:t>
            </a:r>
            <a:r>
              <a:rPr lang="en-US" altLang="zh-CN" dirty="0" smtClean="0"/>
              <a:t>24</a:t>
            </a:r>
            <a:r>
              <a:rPr lang="zh-CN" altLang="en-US" dirty="0" smtClean="0"/>
              <a:t>小时加工的零件</a:t>
            </a:r>
            <a:r>
              <a:rPr lang="zh-CN" altLang="en-US" dirty="0" smtClean="0"/>
              <a:t>数量，结果截图至实验报告之中；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列写提升产量的方法和效果。即采用怎样的参数优化方法，提升后的产量数量为多少，可列表写出多轮优化的结果，同时</a:t>
            </a:r>
            <a:r>
              <a:rPr lang="zh-CN" altLang="en-US" dirty="0" smtClean="0"/>
              <a:t>写入实验报告之中。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6999" y="315675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实践</a:t>
            </a:r>
            <a:r>
              <a:rPr lang="zh-CN" altLang="en-US" dirty="0" smtClean="0"/>
              <a:t>结果评价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23175" y="3526091"/>
            <a:ext cx="8293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根据模型质量，仿真完成情况，产线优化提升方法、合理性以及效果进行综合评价。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36967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7635" y="1325622"/>
            <a:ext cx="55683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一、实践目的</a:t>
            </a:r>
            <a:endParaRPr lang="en-US" altLang="zh-CN" sz="2000" b="1" dirty="0" smtClean="0"/>
          </a:p>
          <a:p>
            <a:r>
              <a:rPr lang="zh-CN" altLang="en-US" sz="2000" b="1" dirty="0"/>
              <a:t>二</a:t>
            </a:r>
            <a:r>
              <a:rPr lang="zh-CN" altLang="en-US" sz="2000" b="1" dirty="0" smtClean="0"/>
              <a:t>、实践原理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三、实践软件介绍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四、实践内容</a:t>
            </a:r>
            <a:endParaRPr lang="en-US" altLang="zh-CN" sz="2000" b="1" dirty="0" smtClean="0"/>
          </a:p>
          <a:p>
            <a:r>
              <a:rPr lang="zh-CN" altLang="en-US" sz="2000" b="1" dirty="0"/>
              <a:t>五</a:t>
            </a:r>
            <a:r>
              <a:rPr lang="zh-CN" altLang="en-US" sz="2000" b="1" dirty="0" smtClean="0"/>
              <a:t>、实践结果及评价</a:t>
            </a:r>
            <a:endParaRPr lang="en-US" altLang="zh-CN" sz="2000" b="1" dirty="0" smtClean="0"/>
          </a:p>
          <a:p>
            <a:endParaRPr lang="en-US" altLang="zh-CN" sz="2000" b="1" dirty="0" smtClean="0"/>
          </a:p>
        </p:txBody>
      </p:sp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工程</a:t>
            </a:r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数字化设计与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仿真实践</a:t>
            </a:r>
            <a:endParaRPr kumimoji="1" lang="zh-CN" altLang="en-US" sz="2025" spc="15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3" descr="https://gss3.bdstatic.com/7Po3dSag_xI4khGkpoWK1HF6hhy/baike/c0%3Dbaike150%2C5%2C5%2C150%2C50/sign=d1d1b3930c2442a7ba03f5f7b02ac62e/f9198618367adab4056d925388d4b31c8701e46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8360" y="1166887"/>
            <a:ext cx="3478878" cy="287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29076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54917" y="831920"/>
            <a:ext cx="59498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进行工程数字化的意义：</a:t>
            </a:r>
            <a:endParaRPr lang="en-US" altLang="zh-CN" sz="2400" b="1" dirty="0" smtClean="0"/>
          </a:p>
          <a:p>
            <a:r>
              <a:rPr lang="zh-CN" altLang="en-US" b="1" dirty="0" smtClean="0"/>
              <a:t>信息化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业务数据化</a:t>
            </a:r>
            <a:endParaRPr lang="en-US" altLang="zh-CN" b="1" dirty="0" smtClean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对企业的生产、采购、销售、物流等过程以及客户服务、现金流动等业务活动和过程的数据化记录。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运用网络、计算机、数据库等信息技术，实现企业业务流程和业务数据记录，重点在于业务流程优化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b="1" dirty="0" smtClean="0"/>
              <a:t>数字化</a:t>
            </a:r>
            <a:r>
              <a:rPr lang="en-US" altLang="zh-CN" b="1" dirty="0"/>
              <a:t>-</a:t>
            </a:r>
            <a:r>
              <a:rPr lang="zh-CN" altLang="en-US" b="1" dirty="0"/>
              <a:t>数据业务</a:t>
            </a:r>
            <a:r>
              <a:rPr lang="zh-CN" altLang="en-US" b="1" dirty="0" smtClean="0"/>
              <a:t>化</a:t>
            </a:r>
            <a:endParaRPr lang="en-US" altLang="zh-CN" b="1" dirty="0" smtClean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将长期积累下来的交易数据、电商数据、行业数据，生产数据等不断融入到企业管理和经营中，通过数据发现问题、发现规律，用数据优化业务流程，优化经营模式。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运用大数据、云计算、物联网、区块链、</a:t>
            </a:r>
            <a:r>
              <a:rPr lang="en-US" altLang="zh-CN" dirty="0"/>
              <a:t>5G</a:t>
            </a:r>
            <a:r>
              <a:rPr lang="zh-CN" altLang="en-US" dirty="0"/>
              <a:t>、</a:t>
            </a:r>
            <a:r>
              <a:rPr lang="en-US" altLang="zh-CN" dirty="0"/>
              <a:t>VR/AR</a:t>
            </a:r>
            <a:r>
              <a:rPr lang="zh-CN" altLang="en-US" dirty="0"/>
              <a:t>等数字技术，实现企业业务和管理创新，重点关注“数据驱动”。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工程</a:t>
            </a:r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数字化设计与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仿真实践目的</a:t>
            </a:r>
            <a:endParaRPr kumimoji="1" lang="zh-CN" altLang="en-US" sz="2025" spc="15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9896" y="746739"/>
            <a:ext cx="3154104" cy="200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2439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工程数字化设计与仿真实践原理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8630" y="843915"/>
            <a:ext cx="802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工</a:t>
            </a:r>
            <a:r>
              <a:rPr lang="zh-CN" altLang="en-US" sz="2400" b="1" dirty="0"/>
              <a:t>信部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智能制造典型参考指引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工厂设计</a:t>
            </a:r>
            <a:r>
              <a:rPr lang="zh-CN" altLang="en-US" sz="2400" b="1" dirty="0" smtClean="0"/>
              <a:t>：</a:t>
            </a:r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3563" y="2102526"/>
            <a:ext cx="2625344" cy="20118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55" y="2205147"/>
            <a:ext cx="2606466" cy="19685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8630" y="1305580"/>
            <a:ext cx="7760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通过三维建模、系统仿真、设计优化和模型移交，实现基于模型的工厂规划、设计和交付，提高设计效率和质量，降低成本。</a:t>
            </a:r>
          </a:p>
        </p:txBody>
      </p:sp>
    </p:spTree>
    <p:extLst>
      <p:ext uri="{BB962C8B-B14F-4D97-AF65-F5344CB8AC3E}">
        <p14:creationId xmlns:p14="http://schemas.microsoft.com/office/powerpoint/2010/main" xmlns="" val="34716579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review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8585" y="2225790"/>
            <a:ext cx="3233750" cy="277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工程数字化设计与仿真实践原理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8630" y="843915"/>
            <a:ext cx="802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智能制造，本质上是优化资源配置的一种新制造范式：</a:t>
            </a:r>
            <a:endParaRPr lang="en-US" altLang="zh-CN" sz="2400" b="1" dirty="0" smtClean="0"/>
          </a:p>
        </p:txBody>
      </p:sp>
      <p:pic>
        <p:nvPicPr>
          <p:cNvPr id="20" name="Picture 4" descr="cpsæ¯ä»ä¹ææ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2858" y="2525609"/>
            <a:ext cx="3222299" cy="2284559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468630" y="1390846"/>
            <a:ext cx="8109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着眼解决“差异性更大的定制化服务”、“更小的生产批量”、“不可预知的供应链变更和中断”。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整合各种技术力量，适应快速变化，优化能源和资源的使用，提升产品质量。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06686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7015" y="854710"/>
            <a:ext cx="588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数字化仿真实践的过程及原理：</a:t>
            </a:r>
            <a:endParaRPr lang="zh-CN" altLang="en-US" sz="2000" b="1" dirty="0"/>
          </a:p>
        </p:txBody>
      </p:sp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工程数字化设计与仿真实践原理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xmlns="" val="159029378"/>
              </p:ext>
            </p:extLst>
          </p:nvPr>
        </p:nvGraphicFramePr>
        <p:xfrm>
          <a:off x="1393371" y="90942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0365261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847725"/>
            <a:ext cx="7179945" cy="4154170"/>
          </a:xfrm>
          <a:prstGeom prst="rect">
            <a:avLst/>
          </a:prstGeom>
        </p:spPr>
      </p:pic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工程数字化设计与仿真实践原理</a:t>
            </a:r>
          </a:p>
        </p:txBody>
      </p:sp>
    </p:spTree>
    <p:extLst>
      <p:ext uri="{BB962C8B-B14F-4D97-AF65-F5344CB8AC3E}">
        <p14:creationId xmlns:p14="http://schemas.microsoft.com/office/powerpoint/2010/main" xmlns="" val="940696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7015" y="865160"/>
            <a:ext cx="5888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具体解决的问题</a:t>
            </a:r>
            <a:r>
              <a:rPr lang="zh-CN" altLang="en-US" sz="2400" b="1" dirty="0" smtClean="0"/>
              <a:t>：</a:t>
            </a:r>
            <a:endParaRPr lang="en-US" altLang="zh-CN" sz="2000" b="1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4" name="标题 1"/>
          <p:cNvSpPr>
            <a:spLocks noGrp="1"/>
          </p:cNvSpPr>
          <p:nvPr/>
        </p:nvSpPr>
        <p:spPr>
          <a:xfrm>
            <a:off x="423175" y="203831"/>
            <a:ext cx="7339519" cy="39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1562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031240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54749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063115" algn="ct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25" spc="150" dirty="0">
                <a:solidFill>
                  <a:srgbClr val="C00000"/>
                </a:solidFill>
                <a:latin typeface="Arial" panose="020B0604020202020204" pitchFamily="34" charset="0"/>
              </a:rPr>
              <a:t>实践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软件</a:t>
            </a:r>
            <a:r>
              <a:rPr kumimoji="1" lang="en-US" altLang="zh-CN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-Plant simulation</a:t>
            </a:r>
            <a:r>
              <a:rPr kumimoji="1" lang="zh-CN" altLang="en-US" sz="2025" spc="150" dirty="0" smtClean="0">
                <a:solidFill>
                  <a:srgbClr val="C00000"/>
                </a:solidFill>
                <a:latin typeface="Arial" panose="020B0604020202020204" pitchFamily="34" charset="0"/>
              </a:rPr>
              <a:t>介绍</a:t>
            </a:r>
            <a:endParaRPr kumimoji="1" lang="zh-CN" altLang="en-US" sz="2025" spc="15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3256" y="2889186"/>
            <a:ext cx="3625858" cy="1939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0138" y="1184773"/>
            <a:ext cx="1768148" cy="168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0422" y="1191351"/>
            <a:ext cx="1822945" cy="168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9066" y="2928549"/>
            <a:ext cx="3423824" cy="19084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47015" y="137299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提高系统运行效率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精益生产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量化系统评价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工艺优化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/>
              <a:t>工业场景的数字孪生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58348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经营分析模版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1_经营分析模版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</a:spPr>
      <a:bodyPr vert="horz" wrap="square" lIns="0" tIns="44436" rIns="91440" bIns="45720" numCol="1" anchor="t" anchorCtr="0" compatLnSpc="1">
        <a:spAutoFit/>
      </a:bodyPr>
      <a:lstStyle>
        <a:defPPr marL="0" marR="0" indent="0" algn="l" defTabSz="914400" rtl="0" eaLnBrk="0" fontAlgn="t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defRPr kumimoji="0" sz="1000" b="0" i="0" u="none" strike="noStrike" cap="none" normalizeH="0" baseline="0" dirty="0" smtClean="0">
            <a:ln>
              <a:noFill/>
            </a:ln>
            <a:solidFill>
              <a:srgbClr val="666666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CCCC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CCCC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/>
      <a:lstStyle>
        <a:defPPr marL="0" marR="0" indent="0" algn="l" defTabSz="914400" rtl="0" eaLnBrk="0" fontAlgn="base" latinLnBrk="0" hangingPunct="0">
          <a:lnSpc>
            <a:spcPct val="110000"/>
          </a:lnSpc>
          <a:spcBef>
            <a:spcPct val="50000"/>
          </a:spcBef>
          <a:spcAft>
            <a:spcPct val="0"/>
          </a:spcAft>
          <a:buClrTx/>
          <a:buSzTx/>
          <a:buFont typeface="Wingdings" panose="05000000000000000000" pitchFamily="2" charset="2"/>
          <a:buChar char="q"/>
          <a:defRPr kumimoji="1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华文细黑" panose="02010600040101010101" pitchFamily="2" charset="-122"/>
            <a:ea typeface="华文细黑" panose="02010600040101010101" pitchFamily="2" charset="-122"/>
          </a:defRPr>
        </a:defPPr>
      </a:lstStyle>
    </a:lnDef>
  </a:objectDefaults>
  <a:extraClrSchemeLst>
    <a:extraClrScheme>
      <a:clrScheme name="1_经营分析模版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经营分析模版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经营分析模版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经营分析模版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经营分析模版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经营分析模版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经营分析模版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自定义设计方案">
  <a:themeElements>
    <a:clrScheme name="红橙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BC3649"/>
      </a:hlink>
      <a:folHlink>
        <a:srgbClr val="BFBFBF"/>
      </a:folHlink>
    </a:clrScheme>
    <a:fontScheme name="自用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经营分析模版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1_经营分析模版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</a:spPr>
      <a:bodyPr vert="horz" wrap="square" lIns="0" tIns="44436" rIns="91440" bIns="45720" numCol="1" anchor="t" anchorCtr="0" compatLnSpc="1">
        <a:spAutoFit/>
      </a:bodyPr>
      <a:lstStyle>
        <a:defPPr marL="0" marR="0" indent="0" algn="l" defTabSz="914400" rtl="0" eaLnBrk="0" fontAlgn="t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defRPr kumimoji="0" sz="1000" b="0" i="0" u="none" strike="noStrike" cap="none" normalizeH="0" baseline="0" dirty="0" smtClean="0">
            <a:ln>
              <a:noFill/>
            </a:ln>
            <a:solidFill>
              <a:srgbClr val="666666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CCCC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CCCC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/>
      <a:lstStyle>
        <a:defPPr marL="0" marR="0" indent="0" algn="l" defTabSz="914400" rtl="0" eaLnBrk="0" fontAlgn="base" latinLnBrk="0" hangingPunct="0">
          <a:lnSpc>
            <a:spcPct val="110000"/>
          </a:lnSpc>
          <a:spcBef>
            <a:spcPct val="50000"/>
          </a:spcBef>
          <a:spcAft>
            <a:spcPct val="0"/>
          </a:spcAft>
          <a:buClrTx/>
          <a:buSzTx/>
          <a:buFont typeface="Wingdings" panose="05000000000000000000" pitchFamily="2" charset="2"/>
          <a:buChar char="q"/>
          <a:defRPr kumimoji="1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华文细黑" panose="02010600040101010101" pitchFamily="2" charset="-122"/>
            <a:ea typeface="华文细黑" panose="02010600040101010101" pitchFamily="2" charset="-122"/>
          </a:defRPr>
        </a:defPPr>
      </a:lstStyle>
    </a:lnDef>
  </a:objectDefaults>
  <a:extraClrSchemeLst>
    <a:extraClrScheme>
      <a:clrScheme name="1_经营分析模版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经营分析模版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经营分析模版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经营分析模版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经营分析模版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经营分析模版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经营分析模版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997</Words>
  <Application>Microsoft Office PowerPoint</Application>
  <PresentationFormat>全屏显示(16:9)</PresentationFormat>
  <Paragraphs>110</Paragraphs>
  <Slides>20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1_经营分析模版</vt:lpstr>
      <vt:lpstr>7_自定义设计方案</vt:lpstr>
      <vt:lpstr>2_经营分析模版</vt:lpstr>
      <vt:lpstr>高阶工程认知与实践 模块一：工程数字化设计与仿真</vt:lpstr>
      <vt:lpstr>工程数字化设计与仿真实践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Company>TIDA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联通VI管理服务2016年规划</dc:title>
  <dc:creator>Wenbin Man</dc:creator>
  <cp:lastModifiedBy>User</cp:lastModifiedBy>
  <cp:revision>2985</cp:revision>
  <cp:lastPrinted>2019-08-14T06:27:00Z</cp:lastPrinted>
  <dcterms:created xsi:type="dcterms:W3CDTF">2016-04-14T08:32:00Z</dcterms:created>
  <dcterms:modified xsi:type="dcterms:W3CDTF">2023-03-03T06:58:00Z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2052-11.1.0.9564</vt:lpwstr>
  </property>
</Properties>
</file>